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B09D-6092-4B35-9C40-4616F8A3DE58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20CD6-070B-443E-ABBB-62608107D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1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1144327" y="419291"/>
            <a:ext cx="6855346" cy="6034045"/>
            <a:chOff x="524966" y="67994"/>
            <a:chExt cx="6855346" cy="6034045"/>
          </a:xfrm>
          <a:effectLst>
            <a:glow rad="88900">
              <a:schemeClr val="accent2">
                <a:satMod val="175000"/>
                <a:alpha val="28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66" y="67994"/>
              <a:ext cx="6855346" cy="6034045"/>
            </a:xfrm>
            <a:prstGeom prst="rect">
              <a:avLst/>
            </a:prstGeom>
          </p:spPr>
        </p:pic>
        <p:sp>
          <p:nvSpPr>
            <p:cNvPr id="4" name="Metin kutusu 3"/>
            <p:cNvSpPr txBox="1"/>
            <p:nvPr/>
          </p:nvSpPr>
          <p:spPr>
            <a:xfrm>
              <a:off x="755576" y="1201976"/>
              <a:ext cx="62646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smtClean="0">
                  <a:latin typeface="Arial Black" panose="020B0A04020102020204" pitchFamily="34" charset="0"/>
                </a:rPr>
                <a:t>THEMA:</a:t>
              </a:r>
            </a:p>
            <a:p>
              <a:endParaRPr lang="tr-TR" sz="4000" dirty="0" smtClean="0">
                <a:latin typeface="Arial Black" panose="020B0A04020102020204" pitchFamily="34" charset="0"/>
              </a:endParaRPr>
            </a:p>
            <a:p>
              <a:pPr algn="ctr"/>
              <a:r>
                <a:rPr lang="tr-TR" sz="4000" dirty="0" smtClean="0">
                  <a:latin typeface="Arial Black" panose="020B0A04020102020204" pitchFamily="34" charset="0"/>
                </a:rPr>
                <a:t>DIE SCHULSACHEN</a:t>
              </a:r>
              <a:endParaRPr lang="tr-TR" sz="4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5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051720" y="5445224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Buch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Buch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96752"/>
            <a:ext cx="6477000" cy="3619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339752" y="5601434"/>
            <a:ext cx="5481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Lineal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Lineal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26" y="800834"/>
            <a:ext cx="4800600" cy="4800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82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835696" y="530120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Spitzer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Spitzer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78014" l="10000" r="8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90940"/>
            <a:ext cx="4962128" cy="34983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38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95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38">
            <a:off x="1244598" y="29590"/>
            <a:ext cx="6858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1115617" y="4797152"/>
            <a:ext cx="705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Minenstift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Minenstift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195736" y="5373216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Heft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Heft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2" b="89941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08" y="558017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146732" y="5301208"/>
            <a:ext cx="731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Radiergummi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Radiergummi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33" b="82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15" y="548680"/>
            <a:ext cx="5877272" cy="486845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67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466038" y="5085184"/>
            <a:ext cx="6202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die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Schere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eine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Schere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8" b="962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57350"/>
            <a:ext cx="64008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6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691680" y="5313402"/>
            <a:ext cx="655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Bleistift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Bleistift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42" y="511686"/>
            <a:ext cx="4801716" cy="4801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8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899592" y="5385410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die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Tischlampe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eine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Tischlampe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88640"/>
            <a:ext cx="8791575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192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403649" y="5445224"/>
            <a:ext cx="698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Wörterbuch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Wörterbuch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548680"/>
            <a:ext cx="4762500" cy="476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96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664"/>
            <a:ext cx="7620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Metin kutusu 6"/>
          <p:cNvSpPr txBox="1"/>
          <p:nvPr/>
        </p:nvSpPr>
        <p:spPr>
          <a:xfrm>
            <a:off x="1619672" y="5301208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Fenster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 smtClean="0"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ist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ein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Fenster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331641" y="5201905"/>
            <a:ext cx="684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Mäppchen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Mäppchen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5" r="100000">
                        <a14:foregroundMark x1="18257" y1="30333" x2="25934" y2="20333"/>
                        <a14:foregroundMark x1="73444" y1="17333" x2="76349" y2="11000"/>
                        <a14:foregroundMark x1="85892" y1="52667" x2="85062" y2="73667"/>
                        <a14:foregroundMark x1="80705" y1="54667" x2="77801" y2="77000"/>
                        <a14:foregroundMark x1="91079" y1="50667" x2="89212" y2="72667"/>
                        <a14:foregroundMark x1="79046" y1="62000" x2="77386" y2="7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2000250"/>
            <a:ext cx="4591050" cy="285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5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611560" y="4985881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Kugelschreiber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Kugelschreiber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546" y1="800" x2="307" y2="86800"/>
                        <a14:foregroundMark x1="97546" y1="4800" x2="35583" y2="60400"/>
                        <a14:foregroundMark x1="91411" y1="2200" x2="29141" y2="58400"/>
                        <a14:foregroundMark x1="38650" y1="72600" x2="11043" y2="99000"/>
                        <a14:backgroundMark x1="57362" y1="41800" x2="99693" y2="78400"/>
                        <a14:backgroundMark x1="96319" y1="800" x2="99693" y2="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034">
            <a:off x="2915816" y="476672"/>
            <a:ext cx="3105150" cy="4762500"/>
          </a:xfrm>
          <a:prstGeom prst="rect">
            <a:avLst/>
          </a:prstGeom>
          <a:effectLst>
            <a:glow rad="1016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604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835696" y="530120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d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ie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Lampe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eine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Lampe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60648"/>
            <a:ext cx="634365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411760" y="5673442"/>
            <a:ext cx="4725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d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ie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Tür</a:t>
            </a: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eine</a:t>
            </a:r>
            <a:r>
              <a:rPr lang="tr-TR" sz="4000" dirty="0" smtClean="0">
                <a:latin typeface="Arial Black" panose="020B0A04020102020204" pitchFamily="34" charset="0"/>
              </a:rPr>
              <a:t> Tür.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592288" cy="52863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907704" y="530120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d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ie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Tafel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eine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Tafel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184577" cy="449330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9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059832" y="5345921"/>
            <a:ext cx="4811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das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Pult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Pult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25" b="97383" l="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0" y="116632"/>
            <a:ext cx="7366198" cy="56298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4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339752" y="5345921"/>
            <a:ext cx="5027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Stuhl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Stuhl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" b="9850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58670"/>
            <a:ext cx="6190158" cy="4131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56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2382507" y="5301208"/>
            <a:ext cx="5357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der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Tisch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ein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Tisch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74694"/>
            <a:ext cx="5976664" cy="4482498"/>
          </a:xfrm>
          <a:prstGeom prst="rect">
            <a:avLst/>
          </a:prstGeom>
          <a:effectLst>
            <a:glow rad="203200">
              <a:schemeClr val="bg1">
                <a:lumMod val="50000"/>
                <a:lumOff val="50000"/>
                <a:alpha val="5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09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971600" y="5489937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die</a:t>
            </a:r>
            <a:r>
              <a:rPr lang="tr-TR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Schultasche</a:t>
            </a:r>
            <a:endParaRPr lang="tr-TR" sz="40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err="1">
                <a:latin typeface="Arial Black" panose="020B0A04020102020204" pitchFamily="34" charset="0"/>
              </a:rPr>
              <a:t>Das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>
                <a:latin typeface="Arial Black" panose="020B0A04020102020204" pitchFamily="34" charset="0"/>
              </a:rPr>
              <a:t>ist</a:t>
            </a:r>
            <a:r>
              <a:rPr lang="tr-TR" sz="4000" dirty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eine</a:t>
            </a:r>
            <a:r>
              <a:rPr lang="tr-TR" sz="4000" dirty="0" smtClean="0">
                <a:latin typeface="Arial Black" panose="020B0A04020102020204" pitchFamily="34" charset="0"/>
              </a:rPr>
              <a:t> </a:t>
            </a:r>
            <a:r>
              <a:rPr lang="tr-TR" sz="4000" dirty="0" err="1" smtClean="0">
                <a:latin typeface="Arial Black" panose="020B0A04020102020204" pitchFamily="34" charset="0"/>
              </a:rPr>
              <a:t>Schultasche</a:t>
            </a:r>
            <a:r>
              <a:rPr lang="tr-TR" sz="4000" dirty="0" smtClean="0">
                <a:latin typeface="Arial Black" panose="020B0A04020102020204" pitchFamily="34" charset="0"/>
              </a:rPr>
              <a:t>.</a:t>
            </a:r>
            <a:endParaRPr lang="tr-TR" sz="4000" dirty="0"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46" y="294622"/>
            <a:ext cx="3701662" cy="5078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83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281</TotalTime>
  <Words>144</Words>
  <Application>Microsoft Office PowerPoint</Application>
  <PresentationFormat>Ekran Gösterisi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Zengin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HP</cp:lastModifiedBy>
  <cp:revision>14</cp:revision>
  <dcterms:created xsi:type="dcterms:W3CDTF">2018-11-10T19:03:09Z</dcterms:created>
  <dcterms:modified xsi:type="dcterms:W3CDTF">2018-11-11T22:01:49Z</dcterms:modified>
</cp:coreProperties>
</file>