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6A592-BD1C-4028-A22C-0EA77BF25DEF}" type="doc">
      <dgm:prSet loTypeId="urn:microsoft.com/office/officeart/2005/8/layout/p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854A10-2A00-477D-9FA5-8F35FB4B99E9}">
      <dgm:prSet phldrT="[Metin]"/>
      <dgm:spPr/>
      <dgm:t>
        <a:bodyPr/>
        <a:lstStyle/>
        <a:p>
          <a:r>
            <a:rPr lang="tr-TR" dirty="0" smtClean="0"/>
            <a:t>der </a:t>
          </a:r>
          <a:r>
            <a:rPr lang="tr-TR" dirty="0" err="1" smtClean="0"/>
            <a:t>Vater</a:t>
          </a:r>
          <a:endParaRPr lang="tr-TR" dirty="0"/>
        </a:p>
      </dgm:t>
    </dgm:pt>
    <dgm:pt modelId="{ED416D0C-3416-4513-9280-15CFDD0BB569}" type="parTrans" cxnId="{822FC0C2-C547-4A9F-85D4-6652734621D5}">
      <dgm:prSet/>
      <dgm:spPr/>
      <dgm:t>
        <a:bodyPr/>
        <a:lstStyle/>
        <a:p>
          <a:endParaRPr lang="tr-TR"/>
        </a:p>
      </dgm:t>
    </dgm:pt>
    <dgm:pt modelId="{34EB1149-B672-4B74-A29B-F3E80A1C79F3}" type="sibTrans" cxnId="{822FC0C2-C547-4A9F-85D4-6652734621D5}">
      <dgm:prSet/>
      <dgm:spPr/>
      <dgm:t>
        <a:bodyPr/>
        <a:lstStyle/>
        <a:p>
          <a:endParaRPr lang="tr-TR"/>
        </a:p>
      </dgm:t>
    </dgm:pt>
    <dgm:pt modelId="{0BA4E4F5-AAD8-4897-AEF0-4967610C410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Mutter</a:t>
          </a:r>
          <a:endParaRPr lang="tr-TR" dirty="0"/>
        </a:p>
      </dgm:t>
    </dgm:pt>
    <dgm:pt modelId="{2C9366F3-E663-4F21-A08C-38521CF12A03}" type="parTrans" cxnId="{4D1ED7C4-5E33-4305-B94D-D8EB4F60ED3E}">
      <dgm:prSet/>
      <dgm:spPr/>
      <dgm:t>
        <a:bodyPr/>
        <a:lstStyle/>
        <a:p>
          <a:endParaRPr lang="tr-TR"/>
        </a:p>
      </dgm:t>
    </dgm:pt>
    <dgm:pt modelId="{3E867BAA-6FDA-4A65-9603-AE1BC71B0724}" type="sibTrans" cxnId="{4D1ED7C4-5E33-4305-B94D-D8EB4F60ED3E}">
      <dgm:prSet/>
      <dgm:spPr/>
      <dgm:t>
        <a:bodyPr/>
        <a:lstStyle/>
        <a:p>
          <a:endParaRPr lang="tr-TR"/>
        </a:p>
      </dgm:t>
    </dgm:pt>
    <dgm:pt modelId="{9F0E71E5-2C80-4E3B-BA64-AE8AD6E7AE9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Eltern</a:t>
          </a:r>
          <a:endParaRPr lang="tr-TR" dirty="0"/>
        </a:p>
      </dgm:t>
    </dgm:pt>
    <dgm:pt modelId="{45A5534A-6047-49F0-A6E8-51BAD255C211}" type="sibTrans" cxnId="{A0384CD2-BFD4-4728-9B0E-596224909730}">
      <dgm:prSet/>
      <dgm:spPr/>
      <dgm:t>
        <a:bodyPr/>
        <a:lstStyle/>
        <a:p>
          <a:endParaRPr lang="tr-TR"/>
        </a:p>
      </dgm:t>
    </dgm:pt>
    <dgm:pt modelId="{464ACD46-AE47-4E13-A8EC-EE80217C02CC}" type="parTrans" cxnId="{A0384CD2-BFD4-4728-9B0E-596224909730}">
      <dgm:prSet/>
      <dgm:spPr/>
      <dgm:t>
        <a:bodyPr/>
        <a:lstStyle/>
        <a:p>
          <a:endParaRPr lang="tr-TR"/>
        </a:p>
      </dgm:t>
    </dgm:pt>
    <dgm:pt modelId="{497C8DE4-1CFA-429A-8D20-575060CE15D3}" type="pres">
      <dgm:prSet presAssocID="{7CB6A592-BD1C-4028-A22C-0EA77BF25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6C3767-349D-4B29-9B93-2F17484B3D2C}" type="pres">
      <dgm:prSet presAssocID="{C7854A10-2A00-477D-9FA5-8F35FB4B99E9}" presName="compNode" presStyleCnt="0"/>
      <dgm:spPr/>
    </dgm:pt>
    <dgm:pt modelId="{1339C259-DA4E-42AD-9945-DAC05611A377}" type="pres">
      <dgm:prSet presAssocID="{C7854A10-2A00-477D-9FA5-8F35FB4B99E9}" presName="pictRect" presStyleLbl="node1" presStyleIdx="0" presStyleCnt="3" custLinFactNeighborX="22595" custLinFactNeighborY="729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E5A3174-D41F-4118-BCFC-685201FA20C8}" type="pres">
      <dgm:prSet presAssocID="{C7854A10-2A00-477D-9FA5-8F35FB4B99E9}" presName="textRect" presStyleLbl="revTx" presStyleIdx="0" presStyleCnt="3" custLinFactY="20922" custLinFactNeighborX="23959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F8541-077E-4FDB-992B-8F2808AD8473}" type="pres">
      <dgm:prSet presAssocID="{34EB1149-B672-4B74-A29B-F3E80A1C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61E5FB1-C860-47A2-A779-8087601413D5}" type="pres">
      <dgm:prSet presAssocID="{0BA4E4F5-AAD8-4897-AEF0-4967610C410B}" presName="compNode" presStyleCnt="0"/>
      <dgm:spPr/>
    </dgm:pt>
    <dgm:pt modelId="{B2054E8B-0BD6-4101-9F64-C731920288B0}" type="pres">
      <dgm:prSet presAssocID="{0BA4E4F5-AAD8-4897-AEF0-4967610C410B}" presName="pictRect" presStyleLbl="node1" presStyleIdx="1" presStyleCnt="3" custLinFactNeighborX="96096" custLinFactNeighborY="762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13B19D51-1271-4DAA-AE4B-4D285AFE2CE4}" type="pres">
      <dgm:prSet presAssocID="{0BA4E4F5-AAD8-4897-AEF0-4967610C410B}" presName="textRect" presStyleLbl="revTx" presStyleIdx="1" presStyleCnt="3" custLinFactY="29473" custLinFactNeighborX="91285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B5582-BC75-45C1-8646-84276D021459}" type="pres">
      <dgm:prSet presAssocID="{3E867BAA-6FDA-4A65-9603-AE1BC71B072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027B634-493A-4BD5-9531-4480871DED84}" type="pres">
      <dgm:prSet presAssocID="{9F0E71E5-2C80-4E3B-BA64-AE8AD6E7AE9B}" presName="compNode" presStyleCnt="0"/>
      <dgm:spPr/>
    </dgm:pt>
    <dgm:pt modelId="{550DED44-78D4-4BF3-8561-C3C5962AAFB1}" type="pres">
      <dgm:prSet presAssocID="{9F0E71E5-2C80-4E3B-BA64-AE8AD6E7AE9B}" presName="pictRect" presStyleLbl="node1" presStyleIdx="2" presStyleCnt="3" custLinFactX="-4444" custLinFactNeighborX="-100000" custLinFactNeighborY="-589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BDB08AB-1A05-41D4-9C3B-A82345A2737B}" type="pres">
      <dgm:prSet presAssocID="{9F0E71E5-2C80-4E3B-BA64-AE8AD6E7AE9B}" presName="textRect" presStyleLbl="revTx" presStyleIdx="2" presStyleCnt="3" custLinFactX="-1724" custLinFactY="-265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1ED7C4-5E33-4305-B94D-D8EB4F60ED3E}" srcId="{7CB6A592-BD1C-4028-A22C-0EA77BF25DEF}" destId="{0BA4E4F5-AAD8-4897-AEF0-4967610C410B}" srcOrd="1" destOrd="0" parTransId="{2C9366F3-E663-4F21-A08C-38521CF12A03}" sibTransId="{3E867BAA-6FDA-4A65-9603-AE1BC71B0724}"/>
    <dgm:cxn modelId="{954BDE88-1803-4E32-97B7-F3B944F5598A}" type="presOf" srcId="{34EB1149-B672-4B74-A29B-F3E80A1C79F3}" destId="{B5EF8541-077E-4FDB-992B-8F2808AD8473}" srcOrd="0" destOrd="0" presId="urn:microsoft.com/office/officeart/2005/8/layout/pList1"/>
    <dgm:cxn modelId="{A810FCFE-72F2-421C-A484-D0673B7E60C6}" type="presOf" srcId="{9F0E71E5-2C80-4E3B-BA64-AE8AD6E7AE9B}" destId="{CBDB08AB-1A05-41D4-9C3B-A82345A2737B}" srcOrd="0" destOrd="0" presId="urn:microsoft.com/office/officeart/2005/8/layout/pList1"/>
    <dgm:cxn modelId="{EC9477E1-FAD6-4E99-96F1-676F74C82EEE}" type="presOf" srcId="{7CB6A592-BD1C-4028-A22C-0EA77BF25DEF}" destId="{497C8DE4-1CFA-429A-8D20-575060CE15D3}" srcOrd="0" destOrd="0" presId="urn:microsoft.com/office/officeart/2005/8/layout/pList1"/>
    <dgm:cxn modelId="{822FC0C2-C547-4A9F-85D4-6652734621D5}" srcId="{7CB6A592-BD1C-4028-A22C-0EA77BF25DEF}" destId="{C7854A10-2A00-477D-9FA5-8F35FB4B99E9}" srcOrd="0" destOrd="0" parTransId="{ED416D0C-3416-4513-9280-15CFDD0BB569}" sibTransId="{34EB1149-B672-4B74-A29B-F3E80A1C79F3}"/>
    <dgm:cxn modelId="{A0384CD2-BFD4-4728-9B0E-596224909730}" srcId="{7CB6A592-BD1C-4028-A22C-0EA77BF25DEF}" destId="{9F0E71E5-2C80-4E3B-BA64-AE8AD6E7AE9B}" srcOrd="2" destOrd="0" parTransId="{464ACD46-AE47-4E13-A8EC-EE80217C02CC}" sibTransId="{45A5534A-6047-49F0-A6E8-51BAD255C211}"/>
    <dgm:cxn modelId="{6A72EB53-1E56-42E4-A84B-1F052B5CF33E}" type="presOf" srcId="{0BA4E4F5-AAD8-4897-AEF0-4967610C410B}" destId="{13B19D51-1271-4DAA-AE4B-4D285AFE2CE4}" srcOrd="0" destOrd="0" presId="urn:microsoft.com/office/officeart/2005/8/layout/pList1"/>
    <dgm:cxn modelId="{5E059901-CEC0-409F-A579-F53383CB4E4B}" type="presOf" srcId="{3E867BAA-6FDA-4A65-9603-AE1BC71B0724}" destId="{765B5582-BC75-45C1-8646-84276D021459}" srcOrd="0" destOrd="0" presId="urn:microsoft.com/office/officeart/2005/8/layout/pList1"/>
    <dgm:cxn modelId="{26787AC1-CD5D-44A4-8EFA-9912FBF4FA67}" type="presOf" srcId="{C7854A10-2A00-477D-9FA5-8F35FB4B99E9}" destId="{AE5A3174-D41F-4118-BCFC-685201FA20C8}" srcOrd="0" destOrd="0" presId="urn:microsoft.com/office/officeart/2005/8/layout/pList1"/>
    <dgm:cxn modelId="{7704CBD6-10A2-4802-B373-3E3D27622664}" type="presParOf" srcId="{497C8DE4-1CFA-429A-8D20-575060CE15D3}" destId="{4B6C3767-349D-4B29-9B93-2F17484B3D2C}" srcOrd="0" destOrd="0" presId="urn:microsoft.com/office/officeart/2005/8/layout/pList1"/>
    <dgm:cxn modelId="{6B5C27DA-AE2A-4CAF-95BF-D70777B15906}" type="presParOf" srcId="{4B6C3767-349D-4B29-9B93-2F17484B3D2C}" destId="{1339C259-DA4E-42AD-9945-DAC05611A377}" srcOrd="0" destOrd="0" presId="urn:microsoft.com/office/officeart/2005/8/layout/pList1"/>
    <dgm:cxn modelId="{0D803172-ADA4-4BD3-B7BA-2D9134D91F59}" type="presParOf" srcId="{4B6C3767-349D-4B29-9B93-2F17484B3D2C}" destId="{AE5A3174-D41F-4118-BCFC-685201FA20C8}" srcOrd="1" destOrd="0" presId="urn:microsoft.com/office/officeart/2005/8/layout/pList1"/>
    <dgm:cxn modelId="{AD40F544-ACE2-4A91-A69B-15552497C499}" type="presParOf" srcId="{497C8DE4-1CFA-429A-8D20-575060CE15D3}" destId="{B5EF8541-077E-4FDB-992B-8F2808AD8473}" srcOrd="1" destOrd="0" presId="urn:microsoft.com/office/officeart/2005/8/layout/pList1"/>
    <dgm:cxn modelId="{32FF1BCE-3E50-4676-83EB-6A8E5FD958C6}" type="presParOf" srcId="{497C8DE4-1CFA-429A-8D20-575060CE15D3}" destId="{D61E5FB1-C860-47A2-A779-8087601413D5}" srcOrd="2" destOrd="0" presId="urn:microsoft.com/office/officeart/2005/8/layout/pList1"/>
    <dgm:cxn modelId="{1D697118-B14D-421C-8730-2F65B6F16B44}" type="presParOf" srcId="{D61E5FB1-C860-47A2-A779-8087601413D5}" destId="{B2054E8B-0BD6-4101-9F64-C731920288B0}" srcOrd="0" destOrd="0" presId="urn:microsoft.com/office/officeart/2005/8/layout/pList1"/>
    <dgm:cxn modelId="{2B72FF31-3C1E-42D8-A9A9-8040A9672C5A}" type="presParOf" srcId="{D61E5FB1-C860-47A2-A779-8087601413D5}" destId="{13B19D51-1271-4DAA-AE4B-4D285AFE2CE4}" srcOrd="1" destOrd="0" presId="urn:microsoft.com/office/officeart/2005/8/layout/pList1"/>
    <dgm:cxn modelId="{09143D06-E78E-4265-BAB6-204C4BD58E64}" type="presParOf" srcId="{497C8DE4-1CFA-429A-8D20-575060CE15D3}" destId="{765B5582-BC75-45C1-8646-84276D021459}" srcOrd="3" destOrd="0" presId="urn:microsoft.com/office/officeart/2005/8/layout/pList1"/>
    <dgm:cxn modelId="{4FBECC73-AD54-42ED-8F4B-E1BBB119D2FD}" type="presParOf" srcId="{497C8DE4-1CFA-429A-8D20-575060CE15D3}" destId="{E027B634-493A-4BD5-9531-4480871DED84}" srcOrd="4" destOrd="0" presId="urn:microsoft.com/office/officeart/2005/8/layout/pList1"/>
    <dgm:cxn modelId="{2999F56C-6926-4D7C-8A7D-E19ED6E2E6FF}" type="presParOf" srcId="{E027B634-493A-4BD5-9531-4480871DED84}" destId="{550DED44-78D4-4BF3-8561-C3C5962AAFB1}" srcOrd="0" destOrd="0" presId="urn:microsoft.com/office/officeart/2005/8/layout/pList1"/>
    <dgm:cxn modelId="{01D5B463-9CB2-451B-9528-984569140DE9}" type="presParOf" srcId="{E027B634-493A-4BD5-9531-4480871DED84}" destId="{CBDB08AB-1A05-41D4-9C3B-A82345A273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A592-BD1C-4028-A22C-0EA77BF25DEF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854A10-2A00-477D-9FA5-8F35FB4B99E9}">
      <dgm:prSet phldrT="[Metin]"/>
      <dgm:spPr/>
      <dgm:t>
        <a:bodyPr/>
        <a:lstStyle/>
        <a:p>
          <a:r>
            <a:rPr lang="tr-TR" dirty="0" smtClean="0"/>
            <a:t>der </a:t>
          </a:r>
          <a:r>
            <a:rPr lang="tr-TR" dirty="0" err="1" smtClean="0"/>
            <a:t>Großvater</a:t>
          </a:r>
          <a:r>
            <a:rPr lang="tr-TR" dirty="0" smtClean="0"/>
            <a:t> (</a:t>
          </a:r>
          <a:r>
            <a:rPr lang="tr-TR" dirty="0" err="1" smtClean="0"/>
            <a:t>Opa</a:t>
          </a:r>
          <a:r>
            <a:rPr lang="tr-TR" dirty="0" smtClean="0"/>
            <a:t>)</a:t>
          </a:r>
          <a:endParaRPr lang="tr-TR" dirty="0"/>
        </a:p>
      </dgm:t>
    </dgm:pt>
    <dgm:pt modelId="{ED416D0C-3416-4513-9280-15CFDD0BB569}" type="parTrans" cxnId="{822FC0C2-C547-4A9F-85D4-6652734621D5}">
      <dgm:prSet/>
      <dgm:spPr/>
      <dgm:t>
        <a:bodyPr/>
        <a:lstStyle/>
        <a:p>
          <a:endParaRPr lang="tr-TR"/>
        </a:p>
      </dgm:t>
    </dgm:pt>
    <dgm:pt modelId="{34EB1149-B672-4B74-A29B-F3E80A1C79F3}" type="sibTrans" cxnId="{822FC0C2-C547-4A9F-85D4-6652734621D5}">
      <dgm:prSet/>
      <dgm:spPr/>
      <dgm:t>
        <a:bodyPr/>
        <a:lstStyle/>
        <a:p>
          <a:endParaRPr lang="tr-TR"/>
        </a:p>
      </dgm:t>
    </dgm:pt>
    <dgm:pt modelId="{0BA4E4F5-AAD8-4897-AEF0-4967610C410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Großmutter</a:t>
          </a:r>
          <a:r>
            <a:rPr lang="tr-TR" dirty="0" smtClean="0"/>
            <a:t> (Oma)</a:t>
          </a:r>
          <a:endParaRPr lang="tr-TR" dirty="0"/>
        </a:p>
      </dgm:t>
    </dgm:pt>
    <dgm:pt modelId="{2C9366F3-E663-4F21-A08C-38521CF12A03}" type="parTrans" cxnId="{4D1ED7C4-5E33-4305-B94D-D8EB4F60ED3E}">
      <dgm:prSet/>
      <dgm:spPr/>
      <dgm:t>
        <a:bodyPr/>
        <a:lstStyle/>
        <a:p>
          <a:endParaRPr lang="tr-TR"/>
        </a:p>
      </dgm:t>
    </dgm:pt>
    <dgm:pt modelId="{3E867BAA-6FDA-4A65-9603-AE1BC71B0724}" type="sibTrans" cxnId="{4D1ED7C4-5E33-4305-B94D-D8EB4F60ED3E}">
      <dgm:prSet/>
      <dgm:spPr/>
      <dgm:t>
        <a:bodyPr/>
        <a:lstStyle/>
        <a:p>
          <a:endParaRPr lang="tr-TR"/>
        </a:p>
      </dgm:t>
    </dgm:pt>
    <dgm:pt modelId="{9F0E71E5-2C80-4E3B-BA64-AE8AD6E7AE9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Großeltern</a:t>
          </a:r>
          <a:endParaRPr lang="tr-TR" dirty="0"/>
        </a:p>
      </dgm:t>
    </dgm:pt>
    <dgm:pt modelId="{45A5534A-6047-49F0-A6E8-51BAD255C211}" type="sibTrans" cxnId="{A0384CD2-BFD4-4728-9B0E-596224909730}">
      <dgm:prSet/>
      <dgm:spPr/>
      <dgm:t>
        <a:bodyPr/>
        <a:lstStyle/>
        <a:p>
          <a:endParaRPr lang="tr-TR"/>
        </a:p>
      </dgm:t>
    </dgm:pt>
    <dgm:pt modelId="{464ACD46-AE47-4E13-A8EC-EE80217C02CC}" type="parTrans" cxnId="{A0384CD2-BFD4-4728-9B0E-596224909730}">
      <dgm:prSet/>
      <dgm:spPr/>
      <dgm:t>
        <a:bodyPr/>
        <a:lstStyle/>
        <a:p>
          <a:endParaRPr lang="tr-TR"/>
        </a:p>
      </dgm:t>
    </dgm:pt>
    <dgm:pt modelId="{497C8DE4-1CFA-429A-8D20-575060CE15D3}" type="pres">
      <dgm:prSet presAssocID="{7CB6A592-BD1C-4028-A22C-0EA77BF25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6C3767-349D-4B29-9B93-2F17484B3D2C}" type="pres">
      <dgm:prSet presAssocID="{C7854A10-2A00-477D-9FA5-8F35FB4B99E9}" presName="compNode" presStyleCnt="0"/>
      <dgm:spPr/>
    </dgm:pt>
    <dgm:pt modelId="{1339C259-DA4E-42AD-9945-DAC05611A377}" type="pres">
      <dgm:prSet presAssocID="{C7854A10-2A00-477D-9FA5-8F35FB4B99E9}" presName="pictRect" presStyleLbl="node1" presStyleIdx="0" presStyleCnt="3" custLinFactNeighborX="66568" custLinFactNeighborY="72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E5A3174-D41F-4118-BCFC-685201FA20C8}" type="pres">
      <dgm:prSet presAssocID="{C7854A10-2A00-477D-9FA5-8F35FB4B99E9}" presName="textRect" presStyleLbl="revTx" presStyleIdx="0" presStyleCnt="3" custScaleX="110440" custLinFactY="19342" custLinFactNeighborX="62546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F8541-077E-4FDB-992B-8F2808AD8473}" type="pres">
      <dgm:prSet presAssocID="{34EB1149-B672-4B74-A29B-F3E80A1C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61E5FB1-C860-47A2-A779-8087601413D5}" type="pres">
      <dgm:prSet presAssocID="{0BA4E4F5-AAD8-4897-AEF0-4967610C410B}" presName="compNode" presStyleCnt="0"/>
      <dgm:spPr/>
    </dgm:pt>
    <dgm:pt modelId="{B2054E8B-0BD6-4101-9F64-C731920288B0}" type="pres">
      <dgm:prSet presAssocID="{0BA4E4F5-AAD8-4897-AEF0-4967610C410B}" presName="pictRect" presStyleLbl="node1" presStyleIdx="1" presStyleCnt="3" custLinFactX="18652" custLinFactNeighborX="100000" custLinFactNeighborY="756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3B19D51-1271-4DAA-AE4B-4D285AFE2CE4}" type="pres">
      <dgm:prSet presAssocID="{0BA4E4F5-AAD8-4897-AEF0-4967610C410B}" presName="textRect" presStyleLbl="revTx" presStyleIdx="1" presStyleCnt="3" custScaleX="120788" custLinFactX="20584" custLinFactY="19342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B5582-BC75-45C1-8646-84276D021459}" type="pres">
      <dgm:prSet presAssocID="{3E867BAA-6FDA-4A65-9603-AE1BC71B072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027B634-493A-4BD5-9531-4480871DED84}" type="pres">
      <dgm:prSet presAssocID="{9F0E71E5-2C80-4E3B-BA64-AE8AD6E7AE9B}" presName="compNode" presStyleCnt="0"/>
      <dgm:spPr/>
    </dgm:pt>
    <dgm:pt modelId="{550DED44-78D4-4BF3-8561-C3C5962AAFB1}" type="pres">
      <dgm:prSet presAssocID="{9F0E71E5-2C80-4E3B-BA64-AE8AD6E7AE9B}" presName="pictRect" presStyleLbl="node1" presStyleIdx="2" presStyleCnt="3" custLinFactX="-16969" custLinFactNeighborX="-100000" custLinFactNeighborY="-589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BDB08AB-1A05-41D4-9C3B-A82345A2737B}" type="pres">
      <dgm:prSet presAssocID="{9F0E71E5-2C80-4E3B-BA64-AE8AD6E7AE9B}" presName="textRect" presStyleLbl="revTx" presStyleIdx="2" presStyleCnt="3" custScaleX="155376" custLinFactX="-17876" custLinFactY="-265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1ED7C4-5E33-4305-B94D-D8EB4F60ED3E}" srcId="{7CB6A592-BD1C-4028-A22C-0EA77BF25DEF}" destId="{0BA4E4F5-AAD8-4897-AEF0-4967610C410B}" srcOrd="1" destOrd="0" parTransId="{2C9366F3-E663-4F21-A08C-38521CF12A03}" sibTransId="{3E867BAA-6FDA-4A65-9603-AE1BC71B0724}"/>
    <dgm:cxn modelId="{954BDE88-1803-4E32-97B7-F3B944F5598A}" type="presOf" srcId="{34EB1149-B672-4B74-A29B-F3E80A1C79F3}" destId="{B5EF8541-077E-4FDB-992B-8F2808AD8473}" srcOrd="0" destOrd="0" presId="urn:microsoft.com/office/officeart/2005/8/layout/pList1"/>
    <dgm:cxn modelId="{A810FCFE-72F2-421C-A484-D0673B7E60C6}" type="presOf" srcId="{9F0E71E5-2C80-4E3B-BA64-AE8AD6E7AE9B}" destId="{CBDB08AB-1A05-41D4-9C3B-A82345A2737B}" srcOrd="0" destOrd="0" presId="urn:microsoft.com/office/officeart/2005/8/layout/pList1"/>
    <dgm:cxn modelId="{EC9477E1-FAD6-4E99-96F1-676F74C82EEE}" type="presOf" srcId="{7CB6A592-BD1C-4028-A22C-0EA77BF25DEF}" destId="{497C8DE4-1CFA-429A-8D20-575060CE15D3}" srcOrd="0" destOrd="0" presId="urn:microsoft.com/office/officeart/2005/8/layout/pList1"/>
    <dgm:cxn modelId="{822FC0C2-C547-4A9F-85D4-6652734621D5}" srcId="{7CB6A592-BD1C-4028-A22C-0EA77BF25DEF}" destId="{C7854A10-2A00-477D-9FA5-8F35FB4B99E9}" srcOrd="0" destOrd="0" parTransId="{ED416D0C-3416-4513-9280-15CFDD0BB569}" sibTransId="{34EB1149-B672-4B74-A29B-F3E80A1C79F3}"/>
    <dgm:cxn modelId="{A0384CD2-BFD4-4728-9B0E-596224909730}" srcId="{7CB6A592-BD1C-4028-A22C-0EA77BF25DEF}" destId="{9F0E71E5-2C80-4E3B-BA64-AE8AD6E7AE9B}" srcOrd="2" destOrd="0" parTransId="{464ACD46-AE47-4E13-A8EC-EE80217C02CC}" sibTransId="{45A5534A-6047-49F0-A6E8-51BAD255C211}"/>
    <dgm:cxn modelId="{6A72EB53-1E56-42E4-A84B-1F052B5CF33E}" type="presOf" srcId="{0BA4E4F5-AAD8-4897-AEF0-4967610C410B}" destId="{13B19D51-1271-4DAA-AE4B-4D285AFE2CE4}" srcOrd="0" destOrd="0" presId="urn:microsoft.com/office/officeart/2005/8/layout/pList1"/>
    <dgm:cxn modelId="{5E059901-CEC0-409F-A579-F53383CB4E4B}" type="presOf" srcId="{3E867BAA-6FDA-4A65-9603-AE1BC71B0724}" destId="{765B5582-BC75-45C1-8646-84276D021459}" srcOrd="0" destOrd="0" presId="urn:microsoft.com/office/officeart/2005/8/layout/pList1"/>
    <dgm:cxn modelId="{26787AC1-CD5D-44A4-8EFA-9912FBF4FA67}" type="presOf" srcId="{C7854A10-2A00-477D-9FA5-8F35FB4B99E9}" destId="{AE5A3174-D41F-4118-BCFC-685201FA20C8}" srcOrd="0" destOrd="0" presId="urn:microsoft.com/office/officeart/2005/8/layout/pList1"/>
    <dgm:cxn modelId="{7704CBD6-10A2-4802-B373-3E3D27622664}" type="presParOf" srcId="{497C8DE4-1CFA-429A-8D20-575060CE15D3}" destId="{4B6C3767-349D-4B29-9B93-2F17484B3D2C}" srcOrd="0" destOrd="0" presId="urn:microsoft.com/office/officeart/2005/8/layout/pList1"/>
    <dgm:cxn modelId="{6B5C27DA-AE2A-4CAF-95BF-D70777B15906}" type="presParOf" srcId="{4B6C3767-349D-4B29-9B93-2F17484B3D2C}" destId="{1339C259-DA4E-42AD-9945-DAC05611A377}" srcOrd="0" destOrd="0" presId="urn:microsoft.com/office/officeart/2005/8/layout/pList1"/>
    <dgm:cxn modelId="{0D803172-ADA4-4BD3-B7BA-2D9134D91F59}" type="presParOf" srcId="{4B6C3767-349D-4B29-9B93-2F17484B3D2C}" destId="{AE5A3174-D41F-4118-BCFC-685201FA20C8}" srcOrd="1" destOrd="0" presId="urn:microsoft.com/office/officeart/2005/8/layout/pList1"/>
    <dgm:cxn modelId="{AD40F544-ACE2-4A91-A69B-15552497C499}" type="presParOf" srcId="{497C8DE4-1CFA-429A-8D20-575060CE15D3}" destId="{B5EF8541-077E-4FDB-992B-8F2808AD8473}" srcOrd="1" destOrd="0" presId="urn:microsoft.com/office/officeart/2005/8/layout/pList1"/>
    <dgm:cxn modelId="{32FF1BCE-3E50-4676-83EB-6A8E5FD958C6}" type="presParOf" srcId="{497C8DE4-1CFA-429A-8D20-575060CE15D3}" destId="{D61E5FB1-C860-47A2-A779-8087601413D5}" srcOrd="2" destOrd="0" presId="urn:microsoft.com/office/officeart/2005/8/layout/pList1"/>
    <dgm:cxn modelId="{1D697118-B14D-421C-8730-2F65B6F16B44}" type="presParOf" srcId="{D61E5FB1-C860-47A2-A779-8087601413D5}" destId="{B2054E8B-0BD6-4101-9F64-C731920288B0}" srcOrd="0" destOrd="0" presId="urn:microsoft.com/office/officeart/2005/8/layout/pList1"/>
    <dgm:cxn modelId="{2B72FF31-3C1E-42D8-A9A9-8040A9672C5A}" type="presParOf" srcId="{D61E5FB1-C860-47A2-A779-8087601413D5}" destId="{13B19D51-1271-4DAA-AE4B-4D285AFE2CE4}" srcOrd="1" destOrd="0" presId="urn:microsoft.com/office/officeart/2005/8/layout/pList1"/>
    <dgm:cxn modelId="{09143D06-E78E-4265-BAB6-204C4BD58E64}" type="presParOf" srcId="{497C8DE4-1CFA-429A-8D20-575060CE15D3}" destId="{765B5582-BC75-45C1-8646-84276D021459}" srcOrd="3" destOrd="0" presId="urn:microsoft.com/office/officeart/2005/8/layout/pList1"/>
    <dgm:cxn modelId="{4FBECC73-AD54-42ED-8F4B-E1BBB119D2FD}" type="presParOf" srcId="{497C8DE4-1CFA-429A-8D20-575060CE15D3}" destId="{E027B634-493A-4BD5-9531-4480871DED84}" srcOrd="4" destOrd="0" presId="urn:microsoft.com/office/officeart/2005/8/layout/pList1"/>
    <dgm:cxn modelId="{2999F56C-6926-4D7C-8A7D-E19ED6E2E6FF}" type="presParOf" srcId="{E027B634-493A-4BD5-9531-4480871DED84}" destId="{550DED44-78D4-4BF3-8561-C3C5962AAFB1}" srcOrd="0" destOrd="0" presId="urn:microsoft.com/office/officeart/2005/8/layout/pList1"/>
    <dgm:cxn modelId="{01D5B463-9CB2-451B-9528-984569140DE9}" type="presParOf" srcId="{E027B634-493A-4BD5-9531-4480871DED84}" destId="{CBDB08AB-1A05-41D4-9C3B-A82345A273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6A592-BD1C-4028-A22C-0EA77BF25DEF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854A10-2A00-477D-9FA5-8F35FB4B99E9}">
      <dgm:prSet phldrT="[Metin]"/>
      <dgm:spPr/>
      <dgm:t>
        <a:bodyPr/>
        <a:lstStyle/>
        <a:p>
          <a:r>
            <a:rPr lang="tr-TR" dirty="0" smtClean="0"/>
            <a:t>der </a:t>
          </a:r>
          <a:r>
            <a:rPr lang="tr-TR" dirty="0" err="1" smtClean="0"/>
            <a:t>Sohn</a:t>
          </a:r>
          <a:endParaRPr lang="tr-TR" dirty="0"/>
        </a:p>
      </dgm:t>
    </dgm:pt>
    <dgm:pt modelId="{ED416D0C-3416-4513-9280-15CFDD0BB569}" type="parTrans" cxnId="{822FC0C2-C547-4A9F-85D4-6652734621D5}">
      <dgm:prSet/>
      <dgm:spPr/>
      <dgm:t>
        <a:bodyPr/>
        <a:lstStyle/>
        <a:p>
          <a:endParaRPr lang="tr-TR"/>
        </a:p>
      </dgm:t>
    </dgm:pt>
    <dgm:pt modelId="{34EB1149-B672-4B74-A29B-F3E80A1C79F3}" type="sibTrans" cxnId="{822FC0C2-C547-4A9F-85D4-6652734621D5}">
      <dgm:prSet/>
      <dgm:spPr/>
      <dgm:t>
        <a:bodyPr/>
        <a:lstStyle/>
        <a:p>
          <a:endParaRPr lang="tr-TR"/>
        </a:p>
      </dgm:t>
    </dgm:pt>
    <dgm:pt modelId="{0BA4E4F5-AAD8-4897-AEF0-4967610C410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Tochter</a:t>
          </a:r>
          <a:endParaRPr lang="tr-TR" dirty="0"/>
        </a:p>
      </dgm:t>
    </dgm:pt>
    <dgm:pt modelId="{2C9366F3-E663-4F21-A08C-38521CF12A03}" type="parTrans" cxnId="{4D1ED7C4-5E33-4305-B94D-D8EB4F60ED3E}">
      <dgm:prSet/>
      <dgm:spPr/>
      <dgm:t>
        <a:bodyPr/>
        <a:lstStyle/>
        <a:p>
          <a:endParaRPr lang="tr-TR"/>
        </a:p>
      </dgm:t>
    </dgm:pt>
    <dgm:pt modelId="{3E867BAA-6FDA-4A65-9603-AE1BC71B0724}" type="sibTrans" cxnId="{4D1ED7C4-5E33-4305-B94D-D8EB4F60ED3E}">
      <dgm:prSet/>
      <dgm:spPr/>
      <dgm:t>
        <a:bodyPr/>
        <a:lstStyle/>
        <a:p>
          <a:endParaRPr lang="tr-TR"/>
        </a:p>
      </dgm:t>
    </dgm:pt>
    <dgm:pt modelId="{9F0E71E5-2C80-4E3B-BA64-AE8AD6E7AE9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Kinder</a:t>
          </a:r>
          <a:endParaRPr lang="tr-TR" dirty="0"/>
        </a:p>
      </dgm:t>
    </dgm:pt>
    <dgm:pt modelId="{45A5534A-6047-49F0-A6E8-51BAD255C211}" type="sibTrans" cxnId="{A0384CD2-BFD4-4728-9B0E-596224909730}">
      <dgm:prSet/>
      <dgm:spPr/>
      <dgm:t>
        <a:bodyPr/>
        <a:lstStyle/>
        <a:p>
          <a:endParaRPr lang="tr-TR"/>
        </a:p>
      </dgm:t>
    </dgm:pt>
    <dgm:pt modelId="{464ACD46-AE47-4E13-A8EC-EE80217C02CC}" type="parTrans" cxnId="{A0384CD2-BFD4-4728-9B0E-596224909730}">
      <dgm:prSet/>
      <dgm:spPr/>
      <dgm:t>
        <a:bodyPr/>
        <a:lstStyle/>
        <a:p>
          <a:endParaRPr lang="tr-TR"/>
        </a:p>
      </dgm:t>
    </dgm:pt>
    <dgm:pt modelId="{497C8DE4-1CFA-429A-8D20-575060CE15D3}" type="pres">
      <dgm:prSet presAssocID="{7CB6A592-BD1C-4028-A22C-0EA77BF25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6C3767-349D-4B29-9B93-2F17484B3D2C}" type="pres">
      <dgm:prSet presAssocID="{C7854A10-2A00-477D-9FA5-8F35FB4B99E9}" presName="compNode" presStyleCnt="0"/>
      <dgm:spPr/>
    </dgm:pt>
    <dgm:pt modelId="{1339C259-DA4E-42AD-9945-DAC05611A377}" type="pres">
      <dgm:prSet presAssocID="{C7854A10-2A00-477D-9FA5-8F35FB4B99E9}" presName="pictRect" presStyleLbl="node1" presStyleIdx="0" presStyleCnt="3" custLinFactNeighborX="66568" custLinFactNeighborY="72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AE5A3174-D41F-4118-BCFC-685201FA20C8}" type="pres">
      <dgm:prSet presAssocID="{C7854A10-2A00-477D-9FA5-8F35FB4B99E9}" presName="textRect" presStyleLbl="revTx" presStyleIdx="0" presStyleCnt="3" custScaleX="110440" custLinFactY="19342" custLinFactNeighborX="62546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F8541-077E-4FDB-992B-8F2808AD8473}" type="pres">
      <dgm:prSet presAssocID="{34EB1149-B672-4B74-A29B-F3E80A1C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61E5FB1-C860-47A2-A779-8087601413D5}" type="pres">
      <dgm:prSet presAssocID="{0BA4E4F5-AAD8-4897-AEF0-4967610C410B}" presName="compNode" presStyleCnt="0"/>
      <dgm:spPr/>
    </dgm:pt>
    <dgm:pt modelId="{B2054E8B-0BD6-4101-9F64-C731920288B0}" type="pres">
      <dgm:prSet presAssocID="{0BA4E4F5-AAD8-4897-AEF0-4967610C410B}" presName="pictRect" presStyleLbl="node1" presStyleIdx="1" presStyleCnt="3" custLinFactX="18652" custLinFactNeighborX="100000" custLinFactNeighborY="756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3B19D51-1271-4DAA-AE4B-4D285AFE2CE4}" type="pres">
      <dgm:prSet presAssocID="{0BA4E4F5-AAD8-4897-AEF0-4967610C410B}" presName="textRect" presStyleLbl="revTx" presStyleIdx="1" presStyleCnt="3" custScaleX="120788" custLinFactX="20584" custLinFactY="19342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B5582-BC75-45C1-8646-84276D021459}" type="pres">
      <dgm:prSet presAssocID="{3E867BAA-6FDA-4A65-9603-AE1BC71B072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027B634-493A-4BD5-9531-4480871DED84}" type="pres">
      <dgm:prSet presAssocID="{9F0E71E5-2C80-4E3B-BA64-AE8AD6E7AE9B}" presName="compNode" presStyleCnt="0"/>
      <dgm:spPr/>
    </dgm:pt>
    <dgm:pt modelId="{550DED44-78D4-4BF3-8561-C3C5962AAFB1}" type="pres">
      <dgm:prSet presAssocID="{9F0E71E5-2C80-4E3B-BA64-AE8AD6E7AE9B}" presName="pictRect" presStyleLbl="node1" presStyleIdx="2" presStyleCnt="3" custLinFactX="-16969" custLinFactNeighborX="-100000" custLinFactNeighborY="-589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BDB08AB-1A05-41D4-9C3B-A82345A2737B}" type="pres">
      <dgm:prSet presAssocID="{9F0E71E5-2C80-4E3B-BA64-AE8AD6E7AE9B}" presName="textRect" presStyleLbl="revTx" presStyleIdx="2" presStyleCnt="3" custScaleX="155376" custLinFactX="-17876" custLinFactY="-265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1ED7C4-5E33-4305-B94D-D8EB4F60ED3E}" srcId="{7CB6A592-BD1C-4028-A22C-0EA77BF25DEF}" destId="{0BA4E4F5-AAD8-4897-AEF0-4967610C410B}" srcOrd="1" destOrd="0" parTransId="{2C9366F3-E663-4F21-A08C-38521CF12A03}" sibTransId="{3E867BAA-6FDA-4A65-9603-AE1BC71B0724}"/>
    <dgm:cxn modelId="{954BDE88-1803-4E32-97B7-F3B944F5598A}" type="presOf" srcId="{34EB1149-B672-4B74-A29B-F3E80A1C79F3}" destId="{B5EF8541-077E-4FDB-992B-8F2808AD8473}" srcOrd="0" destOrd="0" presId="urn:microsoft.com/office/officeart/2005/8/layout/pList1"/>
    <dgm:cxn modelId="{A810FCFE-72F2-421C-A484-D0673B7E60C6}" type="presOf" srcId="{9F0E71E5-2C80-4E3B-BA64-AE8AD6E7AE9B}" destId="{CBDB08AB-1A05-41D4-9C3B-A82345A2737B}" srcOrd="0" destOrd="0" presId="urn:microsoft.com/office/officeart/2005/8/layout/pList1"/>
    <dgm:cxn modelId="{EC9477E1-FAD6-4E99-96F1-676F74C82EEE}" type="presOf" srcId="{7CB6A592-BD1C-4028-A22C-0EA77BF25DEF}" destId="{497C8DE4-1CFA-429A-8D20-575060CE15D3}" srcOrd="0" destOrd="0" presId="urn:microsoft.com/office/officeart/2005/8/layout/pList1"/>
    <dgm:cxn modelId="{822FC0C2-C547-4A9F-85D4-6652734621D5}" srcId="{7CB6A592-BD1C-4028-A22C-0EA77BF25DEF}" destId="{C7854A10-2A00-477D-9FA5-8F35FB4B99E9}" srcOrd="0" destOrd="0" parTransId="{ED416D0C-3416-4513-9280-15CFDD0BB569}" sibTransId="{34EB1149-B672-4B74-A29B-F3E80A1C79F3}"/>
    <dgm:cxn modelId="{A0384CD2-BFD4-4728-9B0E-596224909730}" srcId="{7CB6A592-BD1C-4028-A22C-0EA77BF25DEF}" destId="{9F0E71E5-2C80-4E3B-BA64-AE8AD6E7AE9B}" srcOrd="2" destOrd="0" parTransId="{464ACD46-AE47-4E13-A8EC-EE80217C02CC}" sibTransId="{45A5534A-6047-49F0-A6E8-51BAD255C211}"/>
    <dgm:cxn modelId="{6A72EB53-1E56-42E4-A84B-1F052B5CF33E}" type="presOf" srcId="{0BA4E4F5-AAD8-4897-AEF0-4967610C410B}" destId="{13B19D51-1271-4DAA-AE4B-4D285AFE2CE4}" srcOrd="0" destOrd="0" presId="urn:microsoft.com/office/officeart/2005/8/layout/pList1"/>
    <dgm:cxn modelId="{5E059901-CEC0-409F-A579-F53383CB4E4B}" type="presOf" srcId="{3E867BAA-6FDA-4A65-9603-AE1BC71B0724}" destId="{765B5582-BC75-45C1-8646-84276D021459}" srcOrd="0" destOrd="0" presId="urn:microsoft.com/office/officeart/2005/8/layout/pList1"/>
    <dgm:cxn modelId="{26787AC1-CD5D-44A4-8EFA-9912FBF4FA67}" type="presOf" srcId="{C7854A10-2A00-477D-9FA5-8F35FB4B99E9}" destId="{AE5A3174-D41F-4118-BCFC-685201FA20C8}" srcOrd="0" destOrd="0" presId="urn:microsoft.com/office/officeart/2005/8/layout/pList1"/>
    <dgm:cxn modelId="{7704CBD6-10A2-4802-B373-3E3D27622664}" type="presParOf" srcId="{497C8DE4-1CFA-429A-8D20-575060CE15D3}" destId="{4B6C3767-349D-4B29-9B93-2F17484B3D2C}" srcOrd="0" destOrd="0" presId="urn:microsoft.com/office/officeart/2005/8/layout/pList1"/>
    <dgm:cxn modelId="{6B5C27DA-AE2A-4CAF-95BF-D70777B15906}" type="presParOf" srcId="{4B6C3767-349D-4B29-9B93-2F17484B3D2C}" destId="{1339C259-DA4E-42AD-9945-DAC05611A377}" srcOrd="0" destOrd="0" presId="urn:microsoft.com/office/officeart/2005/8/layout/pList1"/>
    <dgm:cxn modelId="{0D803172-ADA4-4BD3-B7BA-2D9134D91F59}" type="presParOf" srcId="{4B6C3767-349D-4B29-9B93-2F17484B3D2C}" destId="{AE5A3174-D41F-4118-BCFC-685201FA20C8}" srcOrd="1" destOrd="0" presId="urn:microsoft.com/office/officeart/2005/8/layout/pList1"/>
    <dgm:cxn modelId="{AD40F544-ACE2-4A91-A69B-15552497C499}" type="presParOf" srcId="{497C8DE4-1CFA-429A-8D20-575060CE15D3}" destId="{B5EF8541-077E-4FDB-992B-8F2808AD8473}" srcOrd="1" destOrd="0" presId="urn:microsoft.com/office/officeart/2005/8/layout/pList1"/>
    <dgm:cxn modelId="{32FF1BCE-3E50-4676-83EB-6A8E5FD958C6}" type="presParOf" srcId="{497C8DE4-1CFA-429A-8D20-575060CE15D3}" destId="{D61E5FB1-C860-47A2-A779-8087601413D5}" srcOrd="2" destOrd="0" presId="urn:microsoft.com/office/officeart/2005/8/layout/pList1"/>
    <dgm:cxn modelId="{1D697118-B14D-421C-8730-2F65B6F16B44}" type="presParOf" srcId="{D61E5FB1-C860-47A2-A779-8087601413D5}" destId="{B2054E8B-0BD6-4101-9F64-C731920288B0}" srcOrd="0" destOrd="0" presId="urn:microsoft.com/office/officeart/2005/8/layout/pList1"/>
    <dgm:cxn modelId="{2B72FF31-3C1E-42D8-A9A9-8040A9672C5A}" type="presParOf" srcId="{D61E5FB1-C860-47A2-A779-8087601413D5}" destId="{13B19D51-1271-4DAA-AE4B-4D285AFE2CE4}" srcOrd="1" destOrd="0" presId="urn:microsoft.com/office/officeart/2005/8/layout/pList1"/>
    <dgm:cxn modelId="{09143D06-E78E-4265-BAB6-204C4BD58E64}" type="presParOf" srcId="{497C8DE4-1CFA-429A-8D20-575060CE15D3}" destId="{765B5582-BC75-45C1-8646-84276D021459}" srcOrd="3" destOrd="0" presId="urn:microsoft.com/office/officeart/2005/8/layout/pList1"/>
    <dgm:cxn modelId="{4FBECC73-AD54-42ED-8F4B-E1BBB119D2FD}" type="presParOf" srcId="{497C8DE4-1CFA-429A-8D20-575060CE15D3}" destId="{E027B634-493A-4BD5-9531-4480871DED84}" srcOrd="4" destOrd="0" presId="urn:microsoft.com/office/officeart/2005/8/layout/pList1"/>
    <dgm:cxn modelId="{2999F56C-6926-4D7C-8A7D-E19ED6E2E6FF}" type="presParOf" srcId="{E027B634-493A-4BD5-9531-4480871DED84}" destId="{550DED44-78D4-4BF3-8561-C3C5962AAFB1}" srcOrd="0" destOrd="0" presId="urn:microsoft.com/office/officeart/2005/8/layout/pList1"/>
    <dgm:cxn modelId="{01D5B463-9CB2-451B-9528-984569140DE9}" type="presParOf" srcId="{E027B634-493A-4BD5-9531-4480871DED84}" destId="{CBDB08AB-1A05-41D4-9C3B-A82345A273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6A592-BD1C-4028-A22C-0EA77BF25DEF}" type="doc">
      <dgm:prSet loTypeId="urn:microsoft.com/office/officeart/2005/8/layout/p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854A10-2A00-477D-9FA5-8F35FB4B99E9}">
      <dgm:prSet phldrT="[Metin]"/>
      <dgm:spPr/>
      <dgm:t>
        <a:bodyPr/>
        <a:lstStyle/>
        <a:p>
          <a:r>
            <a:rPr lang="tr-TR" dirty="0" smtClean="0"/>
            <a:t>der </a:t>
          </a:r>
          <a:r>
            <a:rPr lang="tr-TR" dirty="0" err="1" smtClean="0"/>
            <a:t>Enkel</a:t>
          </a:r>
          <a:endParaRPr lang="tr-TR" dirty="0"/>
        </a:p>
      </dgm:t>
    </dgm:pt>
    <dgm:pt modelId="{ED416D0C-3416-4513-9280-15CFDD0BB569}" type="parTrans" cxnId="{822FC0C2-C547-4A9F-85D4-6652734621D5}">
      <dgm:prSet/>
      <dgm:spPr/>
      <dgm:t>
        <a:bodyPr/>
        <a:lstStyle/>
        <a:p>
          <a:endParaRPr lang="tr-TR"/>
        </a:p>
      </dgm:t>
    </dgm:pt>
    <dgm:pt modelId="{34EB1149-B672-4B74-A29B-F3E80A1C79F3}" type="sibTrans" cxnId="{822FC0C2-C547-4A9F-85D4-6652734621D5}">
      <dgm:prSet/>
      <dgm:spPr/>
      <dgm:t>
        <a:bodyPr/>
        <a:lstStyle/>
        <a:p>
          <a:endParaRPr lang="tr-TR"/>
        </a:p>
      </dgm:t>
    </dgm:pt>
    <dgm:pt modelId="{0BA4E4F5-AAD8-4897-AEF0-4967610C410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Enkelin</a:t>
          </a:r>
          <a:endParaRPr lang="tr-TR" dirty="0"/>
        </a:p>
      </dgm:t>
    </dgm:pt>
    <dgm:pt modelId="{2C9366F3-E663-4F21-A08C-38521CF12A03}" type="parTrans" cxnId="{4D1ED7C4-5E33-4305-B94D-D8EB4F60ED3E}">
      <dgm:prSet/>
      <dgm:spPr/>
      <dgm:t>
        <a:bodyPr/>
        <a:lstStyle/>
        <a:p>
          <a:endParaRPr lang="tr-TR"/>
        </a:p>
      </dgm:t>
    </dgm:pt>
    <dgm:pt modelId="{3E867BAA-6FDA-4A65-9603-AE1BC71B0724}" type="sibTrans" cxnId="{4D1ED7C4-5E33-4305-B94D-D8EB4F60ED3E}">
      <dgm:prSet/>
      <dgm:spPr/>
      <dgm:t>
        <a:bodyPr/>
        <a:lstStyle/>
        <a:p>
          <a:endParaRPr lang="tr-TR"/>
        </a:p>
      </dgm:t>
    </dgm:pt>
    <dgm:pt modelId="{9F0E71E5-2C80-4E3B-BA64-AE8AD6E7AE9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Enkelkinder</a:t>
          </a:r>
          <a:endParaRPr lang="tr-TR" dirty="0"/>
        </a:p>
      </dgm:t>
    </dgm:pt>
    <dgm:pt modelId="{45A5534A-6047-49F0-A6E8-51BAD255C211}" type="sibTrans" cxnId="{A0384CD2-BFD4-4728-9B0E-596224909730}">
      <dgm:prSet/>
      <dgm:spPr/>
      <dgm:t>
        <a:bodyPr/>
        <a:lstStyle/>
        <a:p>
          <a:endParaRPr lang="tr-TR"/>
        </a:p>
      </dgm:t>
    </dgm:pt>
    <dgm:pt modelId="{464ACD46-AE47-4E13-A8EC-EE80217C02CC}" type="parTrans" cxnId="{A0384CD2-BFD4-4728-9B0E-596224909730}">
      <dgm:prSet/>
      <dgm:spPr/>
      <dgm:t>
        <a:bodyPr/>
        <a:lstStyle/>
        <a:p>
          <a:endParaRPr lang="tr-TR"/>
        </a:p>
      </dgm:t>
    </dgm:pt>
    <dgm:pt modelId="{497C8DE4-1CFA-429A-8D20-575060CE15D3}" type="pres">
      <dgm:prSet presAssocID="{7CB6A592-BD1C-4028-A22C-0EA77BF25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6C3767-349D-4B29-9B93-2F17484B3D2C}" type="pres">
      <dgm:prSet presAssocID="{C7854A10-2A00-477D-9FA5-8F35FB4B99E9}" presName="compNode" presStyleCnt="0"/>
      <dgm:spPr/>
    </dgm:pt>
    <dgm:pt modelId="{1339C259-DA4E-42AD-9945-DAC05611A377}" type="pres">
      <dgm:prSet presAssocID="{C7854A10-2A00-477D-9FA5-8F35FB4B99E9}" presName="pictRect" presStyleLbl="node1" presStyleIdx="0" presStyleCnt="3" custLinFactNeighborX="66568" custLinFactNeighborY="758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E5A3174-D41F-4118-BCFC-685201FA20C8}" type="pres">
      <dgm:prSet presAssocID="{C7854A10-2A00-477D-9FA5-8F35FB4B99E9}" presName="textRect" presStyleLbl="revTx" presStyleIdx="0" presStyleCnt="3" custScaleX="110440" custLinFactY="19342" custLinFactNeighborX="62546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F8541-077E-4FDB-992B-8F2808AD8473}" type="pres">
      <dgm:prSet presAssocID="{34EB1149-B672-4B74-A29B-F3E80A1C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61E5FB1-C860-47A2-A779-8087601413D5}" type="pres">
      <dgm:prSet presAssocID="{0BA4E4F5-AAD8-4897-AEF0-4967610C410B}" presName="compNode" presStyleCnt="0"/>
      <dgm:spPr/>
    </dgm:pt>
    <dgm:pt modelId="{B2054E8B-0BD6-4101-9F64-C731920288B0}" type="pres">
      <dgm:prSet presAssocID="{0BA4E4F5-AAD8-4897-AEF0-4967610C410B}" presName="pictRect" presStyleLbl="node1" presStyleIdx="1" presStyleCnt="3" custLinFactX="18652" custLinFactNeighborX="100000" custLinFactNeighborY="778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3B19D51-1271-4DAA-AE4B-4D285AFE2CE4}" type="pres">
      <dgm:prSet presAssocID="{0BA4E4F5-AAD8-4897-AEF0-4967610C410B}" presName="textRect" presStyleLbl="revTx" presStyleIdx="1" presStyleCnt="3" custScaleX="120788" custLinFactX="20584" custLinFactY="19342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B5582-BC75-45C1-8646-84276D021459}" type="pres">
      <dgm:prSet presAssocID="{3E867BAA-6FDA-4A65-9603-AE1BC71B072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027B634-493A-4BD5-9531-4480871DED84}" type="pres">
      <dgm:prSet presAssocID="{9F0E71E5-2C80-4E3B-BA64-AE8AD6E7AE9B}" presName="compNode" presStyleCnt="0"/>
      <dgm:spPr/>
    </dgm:pt>
    <dgm:pt modelId="{550DED44-78D4-4BF3-8561-C3C5962AAFB1}" type="pres">
      <dgm:prSet presAssocID="{9F0E71E5-2C80-4E3B-BA64-AE8AD6E7AE9B}" presName="pictRect" presStyleLbl="node1" presStyleIdx="2" presStyleCnt="3" custLinFactX="-16969" custLinFactNeighborX="-100000" custLinFactNeighborY="-640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BDB08AB-1A05-41D4-9C3B-A82345A2737B}" type="pres">
      <dgm:prSet presAssocID="{9F0E71E5-2C80-4E3B-BA64-AE8AD6E7AE9B}" presName="textRect" presStyleLbl="revTx" presStyleIdx="2" presStyleCnt="3" custScaleX="155376" custLinFactX="-17876" custLinFactY="-4272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1ED7C4-5E33-4305-B94D-D8EB4F60ED3E}" srcId="{7CB6A592-BD1C-4028-A22C-0EA77BF25DEF}" destId="{0BA4E4F5-AAD8-4897-AEF0-4967610C410B}" srcOrd="1" destOrd="0" parTransId="{2C9366F3-E663-4F21-A08C-38521CF12A03}" sibTransId="{3E867BAA-6FDA-4A65-9603-AE1BC71B0724}"/>
    <dgm:cxn modelId="{954BDE88-1803-4E32-97B7-F3B944F5598A}" type="presOf" srcId="{34EB1149-B672-4B74-A29B-F3E80A1C79F3}" destId="{B5EF8541-077E-4FDB-992B-8F2808AD8473}" srcOrd="0" destOrd="0" presId="urn:microsoft.com/office/officeart/2005/8/layout/pList1"/>
    <dgm:cxn modelId="{A810FCFE-72F2-421C-A484-D0673B7E60C6}" type="presOf" srcId="{9F0E71E5-2C80-4E3B-BA64-AE8AD6E7AE9B}" destId="{CBDB08AB-1A05-41D4-9C3B-A82345A2737B}" srcOrd="0" destOrd="0" presId="urn:microsoft.com/office/officeart/2005/8/layout/pList1"/>
    <dgm:cxn modelId="{EC9477E1-FAD6-4E99-96F1-676F74C82EEE}" type="presOf" srcId="{7CB6A592-BD1C-4028-A22C-0EA77BF25DEF}" destId="{497C8DE4-1CFA-429A-8D20-575060CE15D3}" srcOrd="0" destOrd="0" presId="urn:microsoft.com/office/officeart/2005/8/layout/pList1"/>
    <dgm:cxn modelId="{822FC0C2-C547-4A9F-85D4-6652734621D5}" srcId="{7CB6A592-BD1C-4028-A22C-0EA77BF25DEF}" destId="{C7854A10-2A00-477D-9FA5-8F35FB4B99E9}" srcOrd="0" destOrd="0" parTransId="{ED416D0C-3416-4513-9280-15CFDD0BB569}" sibTransId="{34EB1149-B672-4B74-A29B-F3E80A1C79F3}"/>
    <dgm:cxn modelId="{A0384CD2-BFD4-4728-9B0E-596224909730}" srcId="{7CB6A592-BD1C-4028-A22C-0EA77BF25DEF}" destId="{9F0E71E5-2C80-4E3B-BA64-AE8AD6E7AE9B}" srcOrd="2" destOrd="0" parTransId="{464ACD46-AE47-4E13-A8EC-EE80217C02CC}" sibTransId="{45A5534A-6047-49F0-A6E8-51BAD255C211}"/>
    <dgm:cxn modelId="{6A72EB53-1E56-42E4-A84B-1F052B5CF33E}" type="presOf" srcId="{0BA4E4F5-AAD8-4897-AEF0-4967610C410B}" destId="{13B19D51-1271-4DAA-AE4B-4D285AFE2CE4}" srcOrd="0" destOrd="0" presId="urn:microsoft.com/office/officeart/2005/8/layout/pList1"/>
    <dgm:cxn modelId="{5E059901-CEC0-409F-A579-F53383CB4E4B}" type="presOf" srcId="{3E867BAA-6FDA-4A65-9603-AE1BC71B0724}" destId="{765B5582-BC75-45C1-8646-84276D021459}" srcOrd="0" destOrd="0" presId="urn:microsoft.com/office/officeart/2005/8/layout/pList1"/>
    <dgm:cxn modelId="{26787AC1-CD5D-44A4-8EFA-9912FBF4FA67}" type="presOf" srcId="{C7854A10-2A00-477D-9FA5-8F35FB4B99E9}" destId="{AE5A3174-D41F-4118-BCFC-685201FA20C8}" srcOrd="0" destOrd="0" presId="urn:microsoft.com/office/officeart/2005/8/layout/pList1"/>
    <dgm:cxn modelId="{7704CBD6-10A2-4802-B373-3E3D27622664}" type="presParOf" srcId="{497C8DE4-1CFA-429A-8D20-575060CE15D3}" destId="{4B6C3767-349D-4B29-9B93-2F17484B3D2C}" srcOrd="0" destOrd="0" presId="urn:microsoft.com/office/officeart/2005/8/layout/pList1"/>
    <dgm:cxn modelId="{6B5C27DA-AE2A-4CAF-95BF-D70777B15906}" type="presParOf" srcId="{4B6C3767-349D-4B29-9B93-2F17484B3D2C}" destId="{1339C259-DA4E-42AD-9945-DAC05611A377}" srcOrd="0" destOrd="0" presId="urn:microsoft.com/office/officeart/2005/8/layout/pList1"/>
    <dgm:cxn modelId="{0D803172-ADA4-4BD3-B7BA-2D9134D91F59}" type="presParOf" srcId="{4B6C3767-349D-4B29-9B93-2F17484B3D2C}" destId="{AE5A3174-D41F-4118-BCFC-685201FA20C8}" srcOrd="1" destOrd="0" presId="urn:microsoft.com/office/officeart/2005/8/layout/pList1"/>
    <dgm:cxn modelId="{AD40F544-ACE2-4A91-A69B-15552497C499}" type="presParOf" srcId="{497C8DE4-1CFA-429A-8D20-575060CE15D3}" destId="{B5EF8541-077E-4FDB-992B-8F2808AD8473}" srcOrd="1" destOrd="0" presId="urn:microsoft.com/office/officeart/2005/8/layout/pList1"/>
    <dgm:cxn modelId="{32FF1BCE-3E50-4676-83EB-6A8E5FD958C6}" type="presParOf" srcId="{497C8DE4-1CFA-429A-8D20-575060CE15D3}" destId="{D61E5FB1-C860-47A2-A779-8087601413D5}" srcOrd="2" destOrd="0" presId="urn:microsoft.com/office/officeart/2005/8/layout/pList1"/>
    <dgm:cxn modelId="{1D697118-B14D-421C-8730-2F65B6F16B44}" type="presParOf" srcId="{D61E5FB1-C860-47A2-A779-8087601413D5}" destId="{B2054E8B-0BD6-4101-9F64-C731920288B0}" srcOrd="0" destOrd="0" presId="urn:microsoft.com/office/officeart/2005/8/layout/pList1"/>
    <dgm:cxn modelId="{2B72FF31-3C1E-42D8-A9A9-8040A9672C5A}" type="presParOf" srcId="{D61E5FB1-C860-47A2-A779-8087601413D5}" destId="{13B19D51-1271-4DAA-AE4B-4D285AFE2CE4}" srcOrd="1" destOrd="0" presId="urn:microsoft.com/office/officeart/2005/8/layout/pList1"/>
    <dgm:cxn modelId="{09143D06-E78E-4265-BAB6-204C4BD58E64}" type="presParOf" srcId="{497C8DE4-1CFA-429A-8D20-575060CE15D3}" destId="{765B5582-BC75-45C1-8646-84276D021459}" srcOrd="3" destOrd="0" presId="urn:microsoft.com/office/officeart/2005/8/layout/pList1"/>
    <dgm:cxn modelId="{4FBECC73-AD54-42ED-8F4B-E1BBB119D2FD}" type="presParOf" srcId="{497C8DE4-1CFA-429A-8D20-575060CE15D3}" destId="{E027B634-493A-4BD5-9531-4480871DED84}" srcOrd="4" destOrd="0" presId="urn:microsoft.com/office/officeart/2005/8/layout/pList1"/>
    <dgm:cxn modelId="{2999F56C-6926-4D7C-8A7D-E19ED6E2E6FF}" type="presParOf" srcId="{E027B634-493A-4BD5-9531-4480871DED84}" destId="{550DED44-78D4-4BF3-8561-C3C5962AAFB1}" srcOrd="0" destOrd="0" presId="urn:microsoft.com/office/officeart/2005/8/layout/pList1"/>
    <dgm:cxn modelId="{01D5B463-9CB2-451B-9528-984569140DE9}" type="presParOf" srcId="{E027B634-493A-4BD5-9531-4480871DED84}" destId="{CBDB08AB-1A05-41D4-9C3B-A82345A273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B6A592-BD1C-4028-A22C-0EA77BF25DEF}" type="doc">
      <dgm:prSet loTypeId="urn:microsoft.com/office/officeart/2005/8/layout/p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854A10-2A00-477D-9FA5-8F35FB4B99E9}">
      <dgm:prSet phldrT="[Metin]"/>
      <dgm:spPr/>
      <dgm:t>
        <a:bodyPr/>
        <a:lstStyle/>
        <a:p>
          <a:r>
            <a:rPr lang="tr-TR" dirty="0" smtClean="0"/>
            <a:t>der </a:t>
          </a:r>
          <a:r>
            <a:rPr lang="tr-TR" dirty="0" err="1" smtClean="0"/>
            <a:t>Bruder</a:t>
          </a:r>
          <a:endParaRPr lang="tr-TR" dirty="0"/>
        </a:p>
      </dgm:t>
    </dgm:pt>
    <dgm:pt modelId="{ED416D0C-3416-4513-9280-15CFDD0BB569}" type="parTrans" cxnId="{822FC0C2-C547-4A9F-85D4-6652734621D5}">
      <dgm:prSet/>
      <dgm:spPr/>
      <dgm:t>
        <a:bodyPr/>
        <a:lstStyle/>
        <a:p>
          <a:endParaRPr lang="tr-TR"/>
        </a:p>
      </dgm:t>
    </dgm:pt>
    <dgm:pt modelId="{34EB1149-B672-4B74-A29B-F3E80A1C79F3}" type="sibTrans" cxnId="{822FC0C2-C547-4A9F-85D4-6652734621D5}">
      <dgm:prSet/>
      <dgm:spPr/>
      <dgm:t>
        <a:bodyPr/>
        <a:lstStyle/>
        <a:p>
          <a:endParaRPr lang="tr-TR"/>
        </a:p>
      </dgm:t>
    </dgm:pt>
    <dgm:pt modelId="{0BA4E4F5-AAD8-4897-AEF0-4967610C410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Schwester</a:t>
          </a:r>
          <a:endParaRPr lang="tr-TR" dirty="0"/>
        </a:p>
      </dgm:t>
    </dgm:pt>
    <dgm:pt modelId="{2C9366F3-E663-4F21-A08C-38521CF12A03}" type="parTrans" cxnId="{4D1ED7C4-5E33-4305-B94D-D8EB4F60ED3E}">
      <dgm:prSet/>
      <dgm:spPr/>
      <dgm:t>
        <a:bodyPr/>
        <a:lstStyle/>
        <a:p>
          <a:endParaRPr lang="tr-TR"/>
        </a:p>
      </dgm:t>
    </dgm:pt>
    <dgm:pt modelId="{3E867BAA-6FDA-4A65-9603-AE1BC71B0724}" type="sibTrans" cxnId="{4D1ED7C4-5E33-4305-B94D-D8EB4F60ED3E}">
      <dgm:prSet/>
      <dgm:spPr/>
      <dgm:t>
        <a:bodyPr/>
        <a:lstStyle/>
        <a:p>
          <a:endParaRPr lang="tr-TR"/>
        </a:p>
      </dgm:t>
    </dgm:pt>
    <dgm:pt modelId="{9F0E71E5-2C80-4E3B-BA64-AE8AD6E7AE9B}">
      <dgm:prSet phldrT="[Metin]"/>
      <dgm:spPr/>
      <dgm:t>
        <a:bodyPr/>
        <a:lstStyle/>
        <a:p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Geschwister</a:t>
          </a:r>
          <a:endParaRPr lang="tr-TR" dirty="0"/>
        </a:p>
      </dgm:t>
    </dgm:pt>
    <dgm:pt modelId="{45A5534A-6047-49F0-A6E8-51BAD255C211}" type="sibTrans" cxnId="{A0384CD2-BFD4-4728-9B0E-596224909730}">
      <dgm:prSet/>
      <dgm:spPr/>
      <dgm:t>
        <a:bodyPr/>
        <a:lstStyle/>
        <a:p>
          <a:endParaRPr lang="tr-TR"/>
        </a:p>
      </dgm:t>
    </dgm:pt>
    <dgm:pt modelId="{464ACD46-AE47-4E13-A8EC-EE80217C02CC}" type="parTrans" cxnId="{A0384CD2-BFD4-4728-9B0E-596224909730}">
      <dgm:prSet/>
      <dgm:spPr/>
      <dgm:t>
        <a:bodyPr/>
        <a:lstStyle/>
        <a:p>
          <a:endParaRPr lang="tr-TR"/>
        </a:p>
      </dgm:t>
    </dgm:pt>
    <dgm:pt modelId="{497C8DE4-1CFA-429A-8D20-575060CE15D3}" type="pres">
      <dgm:prSet presAssocID="{7CB6A592-BD1C-4028-A22C-0EA77BF25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6C3767-349D-4B29-9B93-2F17484B3D2C}" type="pres">
      <dgm:prSet presAssocID="{C7854A10-2A00-477D-9FA5-8F35FB4B99E9}" presName="compNode" presStyleCnt="0"/>
      <dgm:spPr/>
    </dgm:pt>
    <dgm:pt modelId="{1339C259-DA4E-42AD-9945-DAC05611A377}" type="pres">
      <dgm:prSet presAssocID="{C7854A10-2A00-477D-9FA5-8F35FB4B99E9}" presName="pictRect" presStyleLbl="node1" presStyleIdx="0" presStyleCnt="3" custLinFactNeighborX="66568" custLinFactNeighborY="758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AE5A3174-D41F-4118-BCFC-685201FA20C8}" type="pres">
      <dgm:prSet presAssocID="{C7854A10-2A00-477D-9FA5-8F35FB4B99E9}" presName="textRect" presStyleLbl="revTx" presStyleIdx="0" presStyleCnt="3" custScaleX="110440" custLinFactY="19342" custLinFactNeighborX="62546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F8541-077E-4FDB-992B-8F2808AD8473}" type="pres">
      <dgm:prSet presAssocID="{34EB1149-B672-4B74-A29B-F3E80A1C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61E5FB1-C860-47A2-A779-8087601413D5}" type="pres">
      <dgm:prSet presAssocID="{0BA4E4F5-AAD8-4897-AEF0-4967610C410B}" presName="compNode" presStyleCnt="0"/>
      <dgm:spPr/>
    </dgm:pt>
    <dgm:pt modelId="{B2054E8B-0BD6-4101-9F64-C731920288B0}" type="pres">
      <dgm:prSet presAssocID="{0BA4E4F5-AAD8-4897-AEF0-4967610C410B}" presName="pictRect" presStyleLbl="node1" presStyleIdx="1" presStyleCnt="3" custLinFactX="18652" custLinFactNeighborX="100000" custLinFactNeighborY="778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3B19D51-1271-4DAA-AE4B-4D285AFE2CE4}" type="pres">
      <dgm:prSet presAssocID="{0BA4E4F5-AAD8-4897-AEF0-4967610C410B}" presName="textRect" presStyleLbl="revTx" presStyleIdx="1" presStyleCnt="3" custScaleX="120788" custLinFactX="20584" custLinFactY="19342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B5582-BC75-45C1-8646-84276D021459}" type="pres">
      <dgm:prSet presAssocID="{3E867BAA-6FDA-4A65-9603-AE1BC71B072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027B634-493A-4BD5-9531-4480871DED84}" type="pres">
      <dgm:prSet presAssocID="{9F0E71E5-2C80-4E3B-BA64-AE8AD6E7AE9B}" presName="compNode" presStyleCnt="0"/>
      <dgm:spPr/>
    </dgm:pt>
    <dgm:pt modelId="{550DED44-78D4-4BF3-8561-C3C5962AAFB1}" type="pres">
      <dgm:prSet presAssocID="{9F0E71E5-2C80-4E3B-BA64-AE8AD6E7AE9B}" presName="pictRect" presStyleLbl="node1" presStyleIdx="2" presStyleCnt="3" custLinFactX="-16969" custLinFactNeighborX="-100000" custLinFactNeighborY="-640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BDB08AB-1A05-41D4-9C3B-A82345A2737B}" type="pres">
      <dgm:prSet presAssocID="{9F0E71E5-2C80-4E3B-BA64-AE8AD6E7AE9B}" presName="textRect" presStyleLbl="revTx" presStyleIdx="2" presStyleCnt="3" custScaleX="155376" custLinFactX="-17876" custLinFactY="-4272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1ED7C4-5E33-4305-B94D-D8EB4F60ED3E}" srcId="{7CB6A592-BD1C-4028-A22C-0EA77BF25DEF}" destId="{0BA4E4F5-AAD8-4897-AEF0-4967610C410B}" srcOrd="1" destOrd="0" parTransId="{2C9366F3-E663-4F21-A08C-38521CF12A03}" sibTransId="{3E867BAA-6FDA-4A65-9603-AE1BC71B0724}"/>
    <dgm:cxn modelId="{954BDE88-1803-4E32-97B7-F3B944F5598A}" type="presOf" srcId="{34EB1149-B672-4B74-A29B-F3E80A1C79F3}" destId="{B5EF8541-077E-4FDB-992B-8F2808AD8473}" srcOrd="0" destOrd="0" presId="urn:microsoft.com/office/officeart/2005/8/layout/pList1"/>
    <dgm:cxn modelId="{A810FCFE-72F2-421C-A484-D0673B7E60C6}" type="presOf" srcId="{9F0E71E5-2C80-4E3B-BA64-AE8AD6E7AE9B}" destId="{CBDB08AB-1A05-41D4-9C3B-A82345A2737B}" srcOrd="0" destOrd="0" presId="urn:microsoft.com/office/officeart/2005/8/layout/pList1"/>
    <dgm:cxn modelId="{EC9477E1-FAD6-4E99-96F1-676F74C82EEE}" type="presOf" srcId="{7CB6A592-BD1C-4028-A22C-0EA77BF25DEF}" destId="{497C8DE4-1CFA-429A-8D20-575060CE15D3}" srcOrd="0" destOrd="0" presId="urn:microsoft.com/office/officeart/2005/8/layout/pList1"/>
    <dgm:cxn modelId="{822FC0C2-C547-4A9F-85D4-6652734621D5}" srcId="{7CB6A592-BD1C-4028-A22C-0EA77BF25DEF}" destId="{C7854A10-2A00-477D-9FA5-8F35FB4B99E9}" srcOrd="0" destOrd="0" parTransId="{ED416D0C-3416-4513-9280-15CFDD0BB569}" sibTransId="{34EB1149-B672-4B74-A29B-F3E80A1C79F3}"/>
    <dgm:cxn modelId="{A0384CD2-BFD4-4728-9B0E-596224909730}" srcId="{7CB6A592-BD1C-4028-A22C-0EA77BF25DEF}" destId="{9F0E71E5-2C80-4E3B-BA64-AE8AD6E7AE9B}" srcOrd="2" destOrd="0" parTransId="{464ACD46-AE47-4E13-A8EC-EE80217C02CC}" sibTransId="{45A5534A-6047-49F0-A6E8-51BAD255C211}"/>
    <dgm:cxn modelId="{6A72EB53-1E56-42E4-A84B-1F052B5CF33E}" type="presOf" srcId="{0BA4E4F5-AAD8-4897-AEF0-4967610C410B}" destId="{13B19D51-1271-4DAA-AE4B-4D285AFE2CE4}" srcOrd="0" destOrd="0" presId="urn:microsoft.com/office/officeart/2005/8/layout/pList1"/>
    <dgm:cxn modelId="{5E059901-CEC0-409F-A579-F53383CB4E4B}" type="presOf" srcId="{3E867BAA-6FDA-4A65-9603-AE1BC71B0724}" destId="{765B5582-BC75-45C1-8646-84276D021459}" srcOrd="0" destOrd="0" presId="urn:microsoft.com/office/officeart/2005/8/layout/pList1"/>
    <dgm:cxn modelId="{26787AC1-CD5D-44A4-8EFA-9912FBF4FA67}" type="presOf" srcId="{C7854A10-2A00-477D-9FA5-8F35FB4B99E9}" destId="{AE5A3174-D41F-4118-BCFC-685201FA20C8}" srcOrd="0" destOrd="0" presId="urn:microsoft.com/office/officeart/2005/8/layout/pList1"/>
    <dgm:cxn modelId="{7704CBD6-10A2-4802-B373-3E3D27622664}" type="presParOf" srcId="{497C8DE4-1CFA-429A-8D20-575060CE15D3}" destId="{4B6C3767-349D-4B29-9B93-2F17484B3D2C}" srcOrd="0" destOrd="0" presId="urn:microsoft.com/office/officeart/2005/8/layout/pList1"/>
    <dgm:cxn modelId="{6B5C27DA-AE2A-4CAF-95BF-D70777B15906}" type="presParOf" srcId="{4B6C3767-349D-4B29-9B93-2F17484B3D2C}" destId="{1339C259-DA4E-42AD-9945-DAC05611A377}" srcOrd="0" destOrd="0" presId="urn:microsoft.com/office/officeart/2005/8/layout/pList1"/>
    <dgm:cxn modelId="{0D803172-ADA4-4BD3-B7BA-2D9134D91F59}" type="presParOf" srcId="{4B6C3767-349D-4B29-9B93-2F17484B3D2C}" destId="{AE5A3174-D41F-4118-BCFC-685201FA20C8}" srcOrd="1" destOrd="0" presId="urn:microsoft.com/office/officeart/2005/8/layout/pList1"/>
    <dgm:cxn modelId="{AD40F544-ACE2-4A91-A69B-15552497C499}" type="presParOf" srcId="{497C8DE4-1CFA-429A-8D20-575060CE15D3}" destId="{B5EF8541-077E-4FDB-992B-8F2808AD8473}" srcOrd="1" destOrd="0" presId="urn:microsoft.com/office/officeart/2005/8/layout/pList1"/>
    <dgm:cxn modelId="{32FF1BCE-3E50-4676-83EB-6A8E5FD958C6}" type="presParOf" srcId="{497C8DE4-1CFA-429A-8D20-575060CE15D3}" destId="{D61E5FB1-C860-47A2-A779-8087601413D5}" srcOrd="2" destOrd="0" presId="urn:microsoft.com/office/officeart/2005/8/layout/pList1"/>
    <dgm:cxn modelId="{1D697118-B14D-421C-8730-2F65B6F16B44}" type="presParOf" srcId="{D61E5FB1-C860-47A2-A779-8087601413D5}" destId="{B2054E8B-0BD6-4101-9F64-C731920288B0}" srcOrd="0" destOrd="0" presId="urn:microsoft.com/office/officeart/2005/8/layout/pList1"/>
    <dgm:cxn modelId="{2B72FF31-3C1E-42D8-A9A9-8040A9672C5A}" type="presParOf" srcId="{D61E5FB1-C860-47A2-A779-8087601413D5}" destId="{13B19D51-1271-4DAA-AE4B-4D285AFE2CE4}" srcOrd="1" destOrd="0" presId="urn:microsoft.com/office/officeart/2005/8/layout/pList1"/>
    <dgm:cxn modelId="{09143D06-E78E-4265-BAB6-204C4BD58E64}" type="presParOf" srcId="{497C8DE4-1CFA-429A-8D20-575060CE15D3}" destId="{765B5582-BC75-45C1-8646-84276D021459}" srcOrd="3" destOrd="0" presId="urn:microsoft.com/office/officeart/2005/8/layout/pList1"/>
    <dgm:cxn modelId="{4FBECC73-AD54-42ED-8F4B-E1BBB119D2FD}" type="presParOf" srcId="{497C8DE4-1CFA-429A-8D20-575060CE15D3}" destId="{E027B634-493A-4BD5-9531-4480871DED84}" srcOrd="4" destOrd="0" presId="urn:microsoft.com/office/officeart/2005/8/layout/pList1"/>
    <dgm:cxn modelId="{2999F56C-6926-4D7C-8A7D-E19ED6E2E6FF}" type="presParOf" srcId="{E027B634-493A-4BD5-9531-4480871DED84}" destId="{550DED44-78D4-4BF3-8561-C3C5962AAFB1}" srcOrd="0" destOrd="0" presId="urn:microsoft.com/office/officeart/2005/8/layout/pList1"/>
    <dgm:cxn modelId="{01D5B463-9CB2-451B-9528-984569140DE9}" type="presParOf" srcId="{E027B634-493A-4BD5-9531-4480871DED84}" destId="{CBDB08AB-1A05-41D4-9C3B-A82345A273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C09CB4-1D3A-4C37-AB82-0215B869B96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AA269CE-6423-4F2D-8C31-63ED4C4C655F}">
      <dgm:prSet custT="1"/>
      <dgm:spPr/>
      <dgm:t>
        <a:bodyPr/>
        <a:lstStyle/>
        <a:p>
          <a:pPr rtl="0"/>
          <a:r>
            <a:rPr lang="tr-TR" sz="3600" b="1" dirty="0" err="1" smtClean="0">
              <a:solidFill>
                <a:srgbClr val="FFFF00"/>
              </a:solidFill>
            </a:rPr>
            <a:t>die</a:t>
          </a:r>
          <a:r>
            <a:rPr lang="tr-TR" sz="3600" b="1" dirty="0" smtClean="0">
              <a:solidFill>
                <a:srgbClr val="FFFF00"/>
              </a:solidFill>
            </a:rPr>
            <a:t> </a:t>
          </a:r>
          <a:r>
            <a:rPr lang="tr-TR" sz="3600" b="1" dirty="0" err="1" smtClean="0">
              <a:solidFill>
                <a:srgbClr val="FFFF00"/>
              </a:solidFill>
            </a:rPr>
            <a:t>Verwandten</a:t>
          </a:r>
          <a:endParaRPr lang="tr-TR" sz="3600" b="1" dirty="0">
            <a:solidFill>
              <a:srgbClr val="FFFF00"/>
            </a:solidFill>
          </a:endParaRPr>
        </a:p>
      </dgm:t>
    </dgm:pt>
    <dgm:pt modelId="{A93ABC8E-7440-41F4-8D63-6CDC34F46010}" type="parTrans" cxnId="{543FD254-828D-4D73-B012-D6A8E50CFD89}">
      <dgm:prSet/>
      <dgm:spPr/>
      <dgm:t>
        <a:bodyPr/>
        <a:lstStyle/>
        <a:p>
          <a:endParaRPr lang="tr-TR"/>
        </a:p>
      </dgm:t>
    </dgm:pt>
    <dgm:pt modelId="{73B68B02-18E3-4CB9-8053-8386161153DA}" type="sibTrans" cxnId="{543FD254-828D-4D73-B012-D6A8E50CFD8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tr-TR"/>
        </a:p>
      </dgm:t>
    </dgm:pt>
    <dgm:pt modelId="{B5A58AC0-D2E4-4106-A960-B244210CB44D}">
      <dgm:prSet/>
      <dgm:spPr/>
      <dgm:t>
        <a:bodyPr/>
        <a:lstStyle/>
        <a:p>
          <a:pPr rtl="0"/>
          <a:r>
            <a:rPr lang="tr-TR" dirty="0" smtClean="0"/>
            <a:t>der </a:t>
          </a:r>
          <a:r>
            <a:rPr lang="tr-TR" dirty="0" err="1" smtClean="0"/>
            <a:t>Onkel</a:t>
          </a:r>
          <a:endParaRPr lang="tr-TR" dirty="0"/>
        </a:p>
      </dgm:t>
    </dgm:pt>
    <dgm:pt modelId="{4ADEC145-90B0-4DC6-AC84-219F36627934}" type="parTrans" cxnId="{3D8ECE34-89D4-4568-83D8-AA0928DB3794}">
      <dgm:prSet/>
      <dgm:spPr/>
      <dgm:t>
        <a:bodyPr/>
        <a:lstStyle/>
        <a:p>
          <a:endParaRPr lang="tr-TR"/>
        </a:p>
      </dgm:t>
    </dgm:pt>
    <dgm:pt modelId="{DD232560-9D89-4D84-925B-8B9F12B0817D}" type="sibTrans" cxnId="{3D8ECE34-89D4-4568-83D8-AA0928DB379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9B092BB-6949-494F-9571-7138D0E2DE75}">
      <dgm:prSet/>
      <dgm:spPr/>
      <dgm:t>
        <a:bodyPr/>
        <a:lstStyle/>
        <a:p>
          <a:pPr rtl="0"/>
          <a:r>
            <a:rPr lang="tr-TR" smtClean="0"/>
            <a:t>die Tante</a:t>
          </a:r>
          <a:endParaRPr lang="tr-TR"/>
        </a:p>
      </dgm:t>
    </dgm:pt>
    <dgm:pt modelId="{1A3ED08F-73FE-4662-ADCB-2CEC6E7D57FD}" type="parTrans" cxnId="{8763FD89-8966-4EBE-9E56-45C4BA1CCE4B}">
      <dgm:prSet/>
      <dgm:spPr/>
      <dgm:t>
        <a:bodyPr/>
        <a:lstStyle/>
        <a:p>
          <a:endParaRPr lang="tr-TR"/>
        </a:p>
      </dgm:t>
    </dgm:pt>
    <dgm:pt modelId="{1D2E1B0B-417A-4F80-BDBE-CE7AE47EB637}" type="sibTrans" cxnId="{8763FD89-8966-4EBE-9E56-45C4BA1CCE4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CFE7D968-C9AB-4984-BBB4-692974D39BBA}">
      <dgm:prSet/>
      <dgm:spPr/>
      <dgm:t>
        <a:bodyPr/>
        <a:lstStyle/>
        <a:p>
          <a:pPr rtl="0"/>
          <a:r>
            <a:rPr lang="tr-TR" dirty="0" smtClean="0"/>
            <a:t>der </a:t>
          </a:r>
          <a:r>
            <a:rPr lang="tr-TR" dirty="0" err="1" smtClean="0"/>
            <a:t>Cousin</a:t>
          </a:r>
          <a:endParaRPr lang="tr-TR" dirty="0"/>
        </a:p>
      </dgm:t>
    </dgm:pt>
    <dgm:pt modelId="{63CE7FC2-C9BE-4C52-8914-4D12386F6154}" type="parTrans" cxnId="{1A4AF145-11CA-43FF-9687-79433AD26158}">
      <dgm:prSet/>
      <dgm:spPr/>
      <dgm:t>
        <a:bodyPr/>
        <a:lstStyle/>
        <a:p>
          <a:endParaRPr lang="tr-TR"/>
        </a:p>
      </dgm:t>
    </dgm:pt>
    <dgm:pt modelId="{D576DD25-1275-4257-A331-192883502350}" type="sibTrans" cxnId="{1A4AF145-11CA-43FF-9687-79433AD2615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tr-TR"/>
        </a:p>
      </dgm:t>
    </dgm:pt>
    <dgm:pt modelId="{95CF493C-8E87-4C95-BB2C-F60B39BB3632}">
      <dgm:prSet/>
      <dgm:spPr/>
      <dgm:t>
        <a:bodyPr/>
        <a:lstStyle/>
        <a:p>
          <a:pPr rtl="0"/>
          <a:r>
            <a:rPr lang="tr-TR" smtClean="0"/>
            <a:t>die Cousine</a:t>
          </a:r>
          <a:endParaRPr lang="tr-TR"/>
        </a:p>
      </dgm:t>
    </dgm:pt>
    <dgm:pt modelId="{0101FCB2-400C-47DB-8044-1C3572E334E2}" type="parTrans" cxnId="{42EC4434-2B74-42DE-85E4-A6D6D4E82D62}">
      <dgm:prSet/>
      <dgm:spPr/>
      <dgm:t>
        <a:bodyPr/>
        <a:lstStyle/>
        <a:p>
          <a:endParaRPr lang="tr-TR"/>
        </a:p>
      </dgm:t>
    </dgm:pt>
    <dgm:pt modelId="{C7AE5482-F1D1-4D4C-B1A2-9BC5FB1A2EA6}" type="sibTrans" cxnId="{42EC4434-2B74-42DE-85E4-A6D6D4E82D6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tr-TR"/>
        </a:p>
      </dgm:t>
    </dgm:pt>
    <dgm:pt modelId="{0AA207CE-CB7B-411A-8836-2ABB013638DD}">
      <dgm:prSet/>
      <dgm:spPr/>
      <dgm:t>
        <a:bodyPr/>
        <a:lstStyle/>
        <a:p>
          <a:pPr rtl="0"/>
          <a:r>
            <a:rPr lang="tr-TR" smtClean="0"/>
            <a:t>der Neffe</a:t>
          </a:r>
          <a:endParaRPr lang="tr-TR"/>
        </a:p>
      </dgm:t>
    </dgm:pt>
    <dgm:pt modelId="{6FB9E136-EC4F-426F-98A6-D84E7A6919AB}" type="parTrans" cxnId="{D7C48C93-6420-472F-A131-CD57804E6EB0}">
      <dgm:prSet/>
      <dgm:spPr/>
      <dgm:t>
        <a:bodyPr/>
        <a:lstStyle/>
        <a:p>
          <a:endParaRPr lang="tr-TR"/>
        </a:p>
      </dgm:t>
    </dgm:pt>
    <dgm:pt modelId="{5E05BD03-D769-45A7-9D23-CE5499EA98BC}" type="sibTrans" cxnId="{D7C48C93-6420-472F-A131-CD57804E6EB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r-TR"/>
        </a:p>
      </dgm:t>
    </dgm:pt>
    <dgm:pt modelId="{25D8A256-268A-43A6-B934-09A0436DE153}">
      <dgm:prSet/>
      <dgm:spPr/>
      <dgm:t>
        <a:bodyPr/>
        <a:lstStyle/>
        <a:p>
          <a:pPr rtl="0"/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Nichte</a:t>
          </a:r>
          <a:endParaRPr lang="tr-TR" dirty="0"/>
        </a:p>
      </dgm:t>
    </dgm:pt>
    <dgm:pt modelId="{C71E2F7F-58FC-4A51-9931-A614818AE7B2}" type="parTrans" cxnId="{57CDB4F7-7888-42BC-AE1F-082DE31413F2}">
      <dgm:prSet/>
      <dgm:spPr/>
      <dgm:t>
        <a:bodyPr/>
        <a:lstStyle/>
        <a:p>
          <a:endParaRPr lang="tr-TR"/>
        </a:p>
      </dgm:t>
    </dgm:pt>
    <dgm:pt modelId="{7A4D0C1E-0285-409F-93CD-E6F2397D9155}" type="sibTrans" cxnId="{57CDB4F7-7888-42BC-AE1F-082DE31413F2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r-TR"/>
        </a:p>
      </dgm:t>
    </dgm:pt>
    <dgm:pt modelId="{D840A14C-B457-4D25-B4DA-7925A6D4517B}" type="pres">
      <dgm:prSet presAssocID="{CEC09CB4-1D3A-4C37-AB82-0215B869B9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F5D7DF0-8F87-4278-BCAC-35DAB3BE4F27}" type="pres">
      <dgm:prSet presAssocID="{CEC09CB4-1D3A-4C37-AB82-0215B869B966}" presName="Name1" presStyleCnt="0"/>
      <dgm:spPr/>
    </dgm:pt>
    <dgm:pt modelId="{A7DBE645-4F8F-4309-BCD7-F98990C6A592}" type="pres">
      <dgm:prSet presAssocID="{73B68B02-18E3-4CB9-8053-8386161153DA}" presName="picture_1" presStyleCnt="0"/>
      <dgm:spPr/>
    </dgm:pt>
    <dgm:pt modelId="{A77D870D-CA6F-4EFE-9ED5-26ABB1DEBF41}" type="pres">
      <dgm:prSet presAssocID="{73B68B02-18E3-4CB9-8053-8386161153DA}" presName="pictureRepeatNode" presStyleLbl="alignImgPlace1" presStyleIdx="0" presStyleCnt="7" custLinFactNeighborY="-5992"/>
      <dgm:spPr/>
      <dgm:t>
        <a:bodyPr/>
        <a:lstStyle/>
        <a:p>
          <a:endParaRPr lang="tr-TR"/>
        </a:p>
      </dgm:t>
    </dgm:pt>
    <dgm:pt modelId="{B10A1923-8C8A-48A7-BC60-631834A3141B}" type="pres">
      <dgm:prSet presAssocID="{DAA269CE-6423-4F2D-8C31-63ED4C4C655F}" presName="text_1" presStyleLbl="node1" presStyleIdx="0" presStyleCnt="0" custScaleX="98883" custScaleY="18182" custLinFactY="380309" custLinFactNeighborX="-3013" custLinFactNeighborY="4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C21314-41B0-4981-86DE-D8920631DAD8}" type="pres">
      <dgm:prSet presAssocID="{DD232560-9D89-4D84-925B-8B9F12B0817D}" presName="picture_2" presStyleCnt="0"/>
      <dgm:spPr/>
    </dgm:pt>
    <dgm:pt modelId="{5E7793DC-0EDA-40AE-ADB6-CB3132882E60}" type="pres">
      <dgm:prSet presAssocID="{DD232560-9D89-4D84-925B-8B9F12B0817D}" presName="pictureRepeatNode" presStyleLbl="alignImgPlace1" presStyleIdx="1" presStyleCnt="7"/>
      <dgm:spPr/>
      <dgm:t>
        <a:bodyPr/>
        <a:lstStyle/>
        <a:p>
          <a:endParaRPr lang="tr-TR"/>
        </a:p>
      </dgm:t>
    </dgm:pt>
    <dgm:pt modelId="{3D994818-97DC-4EB9-AF23-6545A79F4323}" type="pres">
      <dgm:prSet presAssocID="{B5A58AC0-D2E4-4106-A960-B244210CB44D}" presName="line_2" presStyleLbl="parChTrans1D1" presStyleIdx="0" presStyleCnt="6"/>
      <dgm:spPr/>
    </dgm:pt>
    <dgm:pt modelId="{F3908B12-456E-46ED-879B-1F3394B020FB}" type="pres">
      <dgm:prSet presAssocID="{B5A58AC0-D2E4-4106-A960-B244210CB44D}" presName="textparent_2" presStyleLbl="node1" presStyleIdx="0" presStyleCnt="0"/>
      <dgm:spPr/>
    </dgm:pt>
    <dgm:pt modelId="{1B82E2F6-6B2D-4935-ABF7-BB325E3F642A}" type="pres">
      <dgm:prSet presAssocID="{B5A58AC0-D2E4-4106-A960-B244210CB44D}" presName="text_2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6D685-ECBA-4FD9-AF9A-778FB8DC15DA}" type="pres">
      <dgm:prSet presAssocID="{1D2E1B0B-417A-4F80-BDBE-CE7AE47EB637}" presName="picture_3" presStyleCnt="0"/>
      <dgm:spPr/>
    </dgm:pt>
    <dgm:pt modelId="{6D3C2944-50D9-4036-969F-FBDBC87176C8}" type="pres">
      <dgm:prSet presAssocID="{1D2E1B0B-417A-4F80-BDBE-CE7AE47EB637}" presName="pictureRepeatNode" presStyleLbl="alignImgPlace1" presStyleIdx="2" presStyleCnt="7"/>
      <dgm:spPr/>
      <dgm:t>
        <a:bodyPr/>
        <a:lstStyle/>
        <a:p>
          <a:endParaRPr lang="tr-TR"/>
        </a:p>
      </dgm:t>
    </dgm:pt>
    <dgm:pt modelId="{09A1D84E-9F59-4884-BC87-92E031B238AD}" type="pres">
      <dgm:prSet presAssocID="{49B092BB-6949-494F-9571-7138D0E2DE75}" presName="line_3" presStyleLbl="parChTrans1D1" presStyleIdx="1" presStyleCnt="6"/>
      <dgm:spPr/>
    </dgm:pt>
    <dgm:pt modelId="{7C160F48-ED83-430C-AD21-32593E0336D8}" type="pres">
      <dgm:prSet presAssocID="{49B092BB-6949-494F-9571-7138D0E2DE75}" presName="textparent_3" presStyleLbl="node1" presStyleIdx="0" presStyleCnt="0"/>
      <dgm:spPr/>
    </dgm:pt>
    <dgm:pt modelId="{3C0B5C28-36D0-4D82-83D5-020842099B73}" type="pres">
      <dgm:prSet presAssocID="{49B092BB-6949-494F-9571-7138D0E2DE75}" presName="text_3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94AAF2-449E-4A44-8F73-063AAB636914}" type="pres">
      <dgm:prSet presAssocID="{D576DD25-1275-4257-A331-192883502350}" presName="picture_4" presStyleCnt="0"/>
      <dgm:spPr/>
    </dgm:pt>
    <dgm:pt modelId="{32D6201B-A276-448D-8E31-310B7778DF0F}" type="pres">
      <dgm:prSet presAssocID="{D576DD25-1275-4257-A331-192883502350}" presName="pictureRepeatNode" presStyleLbl="alignImgPlace1" presStyleIdx="3" presStyleCnt="7"/>
      <dgm:spPr/>
      <dgm:t>
        <a:bodyPr/>
        <a:lstStyle/>
        <a:p>
          <a:endParaRPr lang="tr-TR"/>
        </a:p>
      </dgm:t>
    </dgm:pt>
    <dgm:pt modelId="{CB0B3283-CC73-4776-9936-61944802F560}" type="pres">
      <dgm:prSet presAssocID="{CFE7D968-C9AB-4984-BBB4-692974D39BBA}" presName="line_4" presStyleLbl="parChTrans1D1" presStyleIdx="2" presStyleCnt="6"/>
      <dgm:spPr/>
    </dgm:pt>
    <dgm:pt modelId="{84C7ED66-38A5-4655-B423-AC1BFC37051F}" type="pres">
      <dgm:prSet presAssocID="{CFE7D968-C9AB-4984-BBB4-692974D39BBA}" presName="textparent_4" presStyleLbl="node1" presStyleIdx="0" presStyleCnt="0"/>
      <dgm:spPr/>
    </dgm:pt>
    <dgm:pt modelId="{46C31623-51CC-478A-BE43-A72BBEE3CE8C}" type="pres">
      <dgm:prSet presAssocID="{CFE7D968-C9AB-4984-BBB4-692974D39BBA}" presName="text_4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52B6D2-890C-49A9-883B-5CA141F9FA86}" type="pres">
      <dgm:prSet presAssocID="{C7AE5482-F1D1-4D4C-B1A2-9BC5FB1A2EA6}" presName="picture_5" presStyleCnt="0"/>
      <dgm:spPr/>
    </dgm:pt>
    <dgm:pt modelId="{286EA8B6-72D6-4408-A0CF-F69895FAB578}" type="pres">
      <dgm:prSet presAssocID="{C7AE5482-F1D1-4D4C-B1A2-9BC5FB1A2EA6}" presName="pictureRepeatNode" presStyleLbl="alignImgPlace1" presStyleIdx="4" presStyleCnt="7"/>
      <dgm:spPr/>
      <dgm:t>
        <a:bodyPr/>
        <a:lstStyle/>
        <a:p>
          <a:endParaRPr lang="tr-TR"/>
        </a:p>
      </dgm:t>
    </dgm:pt>
    <dgm:pt modelId="{50924DE5-1604-4EE3-AF99-BDE7A6481F89}" type="pres">
      <dgm:prSet presAssocID="{95CF493C-8E87-4C95-BB2C-F60B39BB3632}" presName="line_5" presStyleLbl="parChTrans1D1" presStyleIdx="3" presStyleCnt="6"/>
      <dgm:spPr/>
    </dgm:pt>
    <dgm:pt modelId="{9074B00E-2F00-439C-BE38-3ADC4F713D79}" type="pres">
      <dgm:prSet presAssocID="{95CF493C-8E87-4C95-BB2C-F60B39BB3632}" presName="textparent_5" presStyleLbl="node1" presStyleIdx="0" presStyleCnt="0"/>
      <dgm:spPr/>
    </dgm:pt>
    <dgm:pt modelId="{6FD1B091-ECD1-4C6A-A04C-439107F24143}" type="pres">
      <dgm:prSet presAssocID="{95CF493C-8E87-4C95-BB2C-F60B39BB3632}" presName="text_5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CD523C-DB5D-4DB8-A4BC-E0FE2AEC5122}" type="pres">
      <dgm:prSet presAssocID="{5E05BD03-D769-45A7-9D23-CE5499EA98BC}" presName="picture_6" presStyleCnt="0"/>
      <dgm:spPr/>
    </dgm:pt>
    <dgm:pt modelId="{D4115160-58A0-4610-AC6D-133F9E8679D8}" type="pres">
      <dgm:prSet presAssocID="{5E05BD03-D769-45A7-9D23-CE5499EA98BC}" presName="pictureRepeatNode" presStyleLbl="alignImgPlace1" presStyleIdx="5" presStyleCnt="7"/>
      <dgm:spPr/>
      <dgm:t>
        <a:bodyPr/>
        <a:lstStyle/>
        <a:p>
          <a:endParaRPr lang="tr-TR"/>
        </a:p>
      </dgm:t>
    </dgm:pt>
    <dgm:pt modelId="{AB70CC1A-C936-4CA0-9768-F3A2850E2118}" type="pres">
      <dgm:prSet presAssocID="{0AA207CE-CB7B-411A-8836-2ABB013638DD}" presName="line_6" presStyleLbl="parChTrans1D1" presStyleIdx="4" presStyleCnt="6"/>
      <dgm:spPr/>
    </dgm:pt>
    <dgm:pt modelId="{728213D0-EB68-497F-A066-92615BADAB7A}" type="pres">
      <dgm:prSet presAssocID="{0AA207CE-CB7B-411A-8836-2ABB013638DD}" presName="textparent_6" presStyleLbl="node1" presStyleIdx="0" presStyleCnt="0"/>
      <dgm:spPr/>
    </dgm:pt>
    <dgm:pt modelId="{59269B15-0730-4DB3-9A28-46EF91338AE4}" type="pres">
      <dgm:prSet presAssocID="{0AA207CE-CB7B-411A-8836-2ABB013638DD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D0FE6-FF29-4191-8C06-B84AF208711A}" type="pres">
      <dgm:prSet presAssocID="{7A4D0C1E-0285-409F-93CD-E6F2397D9155}" presName="picture_7" presStyleCnt="0"/>
      <dgm:spPr/>
    </dgm:pt>
    <dgm:pt modelId="{B23874FB-06B0-48B0-8B5F-6C2A7864A78A}" type="pres">
      <dgm:prSet presAssocID="{7A4D0C1E-0285-409F-93CD-E6F2397D9155}" presName="pictureRepeatNode" presStyleLbl="alignImgPlace1" presStyleIdx="6" presStyleCnt="7"/>
      <dgm:spPr/>
      <dgm:t>
        <a:bodyPr/>
        <a:lstStyle/>
        <a:p>
          <a:endParaRPr lang="tr-TR"/>
        </a:p>
      </dgm:t>
    </dgm:pt>
    <dgm:pt modelId="{5EBB9BDB-D88E-46F1-87D5-9C97D221AA97}" type="pres">
      <dgm:prSet presAssocID="{25D8A256-268A-43A6-B934-09A0436DE153}" presName="line_7" presStyleLbl="parChTrans1D1" presStyleIdx="5" presStyleCnt="6"/>
      <dgm:spPr/>
    </dgm:pt>
    <dgm:pt modelId="{2A8096F9-B51F-44C1-8736-3EFB39FB0115}" type="pres">
      <dgm:prSet presAssocID="{25D8A256-268A-43A6-B934-09A0436DE153}" presName="textparent_7" presStyleLbl="node1" presStyleIdx="0" presStyleCnt="0"/>
      <dgm:spPr/>
    </dgm:pt>
    <dgm:pt modelId="{E9FE3E5C-4951-4C3A-9440-46683EEF40CF}" type="pres">
      <dgm:prSet presAssocID="{25D8A256-268A-43A6-B934-09A0436DE153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B17B84-60E1-4FF3-B68D-95BA52176F96}" type="presOf" srcId="{7A4D0C1E-0285-409F-93CD-E6F2397D9155}" destId="{B23874FB-06B0-48B0-8B5F-6C2A7864A78A}" srcOrd="0" destOrd="0" presId="urn:microsoft.com/office/officeart/2008/layout/CircularPictureCallout"/>
    <dgm:cxn modelId="{31006837-D627-462E-B663-80D98C2223E4}" type="presOf" srcId="{C7AE5482-F1D1-4D4C-B1A2-9BC5FB1A2EA6}" destId="{286EA8B6-72D6-4408-A0CF-F69895FAB578}" srcOrd="0" destOrd="0" presId="urn:microsoft.com/office/officeart/2008/layout/CircularPictureCallout"/>
    <dgm:cxn modelId="{8763FD89-8966-4EBE-9E56-45C4BA1CCE4B}" srcId="{CEC09CB4-1D3A-4C37-AB82-0215B869B966}" destId="{49B092BB-6949-494F-9571-7138D0E2DE75}" srcOrd="2" destOrd="0" parTransId="{1A3ED08F-73FE-4662-ADCB-2CEC6E7D57FD}" sibTransId="{1D2E1B0B-417A-4F80-BDBE-CE7AE47EB637}"/>
    <dgm:cxn modelId="{D7C48C93-6420-472F-A131-CD57804E6EB0}" srcId="{CEC09CB4-1D3A-4C37-AB82-0215B869B966}" destId="{0AA207CE-CB7B-411A-8836-2ABB013638DD}" srcOrd="5" destOrd="0" parTransId="{6FB9E136-EC4F-426F-98A6-D84E7A6919AB}" sibTransId="{5E05BD03-D769-45A7-9D23-CE5499EA98BC}"/>
    <dgm:cxn modelId="{7CAB432E-E9F6-4BA7-BE87-5B4491A78CB6}" type="presOf" srcId="{5E05BD03-D769-45A7-9D23-CE5499EA98BC}" destId="{D4115160-58A0-4610-AC6D-133F9E8679D8}" srcOrd="0" destOrd="0" presId="urn:microsoft.com/office/officeart/2008/layout/CircularPictureCallout"/>
    <dgm:cxn modelId="{89243F94-AFA8-4043-BB7B-F4779F80F071}" type="presOf" srcId="{95CF493C-8E87-4C95-BB2C-F60B39BB3632}" destId="{6FD1B091-ECD1-4C6A-A04C-439107F24143}" srcOrd="0" destOrd="0" presId="urn:microsoft.com/office/officeart/2008/layout/CircularPictureCallout"/>
    <dgm:cxn modelId="{9C877CAE-45EB-4264-AA0C-308AA5BC9351}" type="presOf" srcId="{B5A58AC0-D2E4-4106-A960-B244210CB44D}" destId="{1B82E2F6-6B2D-4935-ABF7-BB325E3F642A}" srcOrd="0" destOrd="0" presId="urn:microsoft.com/office/officeart/2008/layout/CircularPictureCallout"/>
    <dgm:cxn modelId="{3D8ECE34-89D4-4568-83D8-AA0928DB3794}" srcId="{CEC09CB4-1D3A-4C37-AB82-0215B869B966}" destId="{B5A58AC0-D2E4-4106-A960-B244210CB44D}" srcOrd="1" destOrd="0" parTransId="{4ADEC145-90B0-4DC6-AC84-219F36627934}" sibTransId="{DD232560-9D89-4D84-925B-8B9F12B0817D}"/>
    <dgm:cxn modelId="{EBF81937-0373-4101-80EC-E224D4FDF40F}" type="presOf" srcId="{1D2E1B0B-417A-4F80-BDBE-CE7AE47EB637}" destId="{6D3C2944-50D9-4036-969F-FBDBC87176C8}" srcOrd="0" destOrd="0" presId="urn:microsoft.com/office/officeart/2008/layout/CircularPictureCallout"/>
    <dgm:cxn modelId="{1A4AF145-11CA-43FF-9687-79433AD26158}" srcId="{CEC09CB4-1D3A-4C37-AB82-0215B869B966}" destId="{CFE7D968-C9AB-4984-BBB4-692974D39BBA}" srcOrd="3" destOrd="0" parTransId="{63CE7FC2-C9BE-4C52-8914-4D12386F6154}" sibTransId="{D576DD25-1275-4257-A331-192883502350}"/>
    <dgm:cxn modelId="{CDBCF6CB-3EF1-4B20-8D0F-7E67BC4A07A7}" type="presOf" srcId="{49B092BB-6949-494F-9571-7138D0E2DE75}" destId="{3C0B5C28-36D0-4D82-83D5-020842099B73}" srcOrd="0" destOrd="0" presId="urn:microsoft.com/office/officeart/2008/layout/CircularPictureCallout"/>
    <dgm:cxn modelId="{85AA9572-E25C-4FE1-BC86-BAD83B0D5117}" type="presOf" srcId="{25D8A256-268A-43A6-B934-09A0436DE153}" destId="{E9FE3E5C-4951-4C3A-9440-46683EEF40CF}" srcOrd="0" destOrd="0" presId="urn:microsoft.com/office/officeart/2008/layout/CircularPictureCallout"/>
    <dgm:cxn modelId="{543FD254-828D-4D73-B012-D6A8E50CFD89}" srcId="{CEC09CB4-1D3A-4C37-AB82-0215B869B966}" destId="{DAA269CE-6423-4F2D-8C31-63ED4C4C655F}" srcOrd="0" destOrd="0" parTransId="{A93ABC8E-7440-41F4-8D63-6CDC34F46010}" sibTransId="{73B68B02-18E3-4CB9-8053-8386161153DA}"/>
    <dgm:cxn modelId="{4DDE03F6-8F3C-44AF-99F1-64B03E96CF05}" type="presOf" srcId="{DAA269CE-6423-4F2D-8C31-63ED4C4C655F}" destId="{B10A1923-8C8A-48A7-BC60-631834A3141B}" srcOrd="0" destOrd="0" presId="urn:microsoft.com/office/officeart/2008/layout/CircularPictureCallout"/>
    <dgm:cxn modelId="{7C1BF834-A3E4-4CFD-96A6-03DBBA9B690D}" type="presOf" srcId="{73B68B02-18E3-4CB9-8053-8386161153DA}" destId="{A77D870D-CA6F-4EFE-9ED5-26ABB1DEBF41}" srcOrd="0" destOrd="0" presId="urn:microsoft.com/office/officeart/2008/layout/CircularPictureCallout"/>
    <dgm:cxn modelId="{014AC5BC-4B3C-403B-BAE4-7AAC3939D9CF}" type="presOf" srcId="{CEC09CB4-1D3A-4C37-AB82-0215B869B966}" destId="{D840A14C-B457-4D25-B4DA-7925A6D4517B}" srcOrd="0" destOrd="0" presId="urn:microsoft.com/office/officeart/2008/layout/CircularPictureCallout"/>
    <dgm:cxn modelId="{42EC4434-2B74-42DE-85E4-A6D6D4E82D62}" srcId="{CEC09CB4-1D3A-4C37-AB82-0215B869B966}" destId="{95CF493C-8E87-4C95-BB2C-F60B39BB3632}" srcOrd="4" destOrd="0" parTransId="{0101FCB2-400C-47DB-8044-1C3572E334E2}" sibTransId="{C7AE5482-F1D1-4D4C-B1A2-9BC5FB1A2EA6}"/>
    <dgm:cxn modelId="{A21133C6-DAE4-4832-8213-D0125E94265D}" type="presOf" srcId="{CFE7D968-C9AB-4984-BBB4-692974D39BBA}" destId="{46C31623-51CC-478A-BE43-A72BBEE3CE8C}" srcOrd="0" destOrd="0" presId="urn:microsoft.com/office/officeart/2008/layout/CircularPictureCallout"/>
    <dgm:cxn modelId="{0416CC94-2459-48D0-9FFB-B24C7C7B3F00}" type="presOf" srcId="{DD232560-9D89-4D84-925B-8B9F12B0817D}" destId="{5E7793DC-0EDA-40AE-ADB6-CB3132882E60}" srcOrd="0" destOrd="0" presId="urn:microsoft.com/office/officeart/2008/layout/CircularPictureCallout"/>
    <dgm:cxn modelId="{06749A39-9DEF-4279-8EBA-6237D6AB17E0}" type="presOf" srcId="{D576DD25-1275-4257-A331-192883502350}" destId="{32D6201B-A276-448D-8E31-310B7778DF0F}" srcOrd="0" destOrd="0" presId="urn:microsoft.com/office/officeart/2008/layout/CircularPictureCallout"/>
    <dgm:cxn modelId="{57CDB4F7-7888-42BC-AE1F-082DE31413F2}" srcId="{CEC09CB4-1D3A-4C37-AB82-0215B869B966}" destId="{25D8A256-268A-43A6-B934-09A0436DE153}" srcOrd="6" destOrd="0" parTransId="{C71E2F7F-58FC-4A51-9931-A614818AE7B2}" sibTransId="{7A4D0C1E-0285-409F-93CD-E6F2397D9155}"/>
    <dgm:cxn modelId="{2945AAED-F833-4A60-961C-20A6983C47DC}" type="presOf" srcId="{0AA207CE-CB7B-411A-8836-2ABB013638DD}" destId="{59269B15-0730-4DB3-9A28-46EF91338AE4}" srcOrd="0" destOrd="0" presId="urn:microsoft.com/office/officeart/2008/layout/CircularPictureCallout"/>
    <dgm:cxn modelId="{BFF6763B-653F-4CC0-B3C6-29D53999D522}" type="presParOf" srcId="{D840A14C-B457-4D25-B4DA-7925A6D4517B}" destId="{6F5D7DF0-8F87-4278-BCAC-35DAB3BE4F27}" srcOrd="0" destOrd="0" presId="urn:microsoft.com/office/officeart/2008/layout/CircularPictureCallout"/>
    <dgm:cxn modelId="{03F9D420-8086-4C67-A229-B9A19ECDCCA8}" type="presParOf" srcId="{6F5D7DF0-8F87-4278-BCAC-35DAB3BE4F27}" destId="{A7DBE645-4F8F-4309-BCD7-F98990C6A592}" srcOrd="0" destOrd="0" presId="urn:microsoft.com/office/officeart/2008/layout/CircularPictureCallout"/>
    <dgm:cxn modelId="{4B81BDB7-6962-4B1F-83FF-E3FA94402D20}" type="presParOf" srcId="{A7DBE645-4F8F-4309-BCD7-F98990C6A592}" destId="{A77D870D-CA6F-4EFE-9ED5-26ABB1DEBF41}" srcOrd="0" destOrd="0" presId="urn:microsoft.com/office/officeart/2008/layout/CircularPictureCallout"/>
    <dgm:cxn modelId="{F3850427-C7E1-4B2A-9806-F1FC240FEA2E}" type="presParOf" srcId="{6F5D7DF0-8F87-4278-BCAC-35DAB3BE4F27}" destId="{B10A1923-8C8A-48A7-BC60-631834A3141B}" srcOrd="1" destOrd="0" presId="urn:microsoft.com/office/officeart/2008/layout/CircularPictureCallout"/>
    <dgm:cxn modelId="{999019A3-5BC0-4949-9195-0CDA92556652}" type="presParOf" srcId="{6F5D7DF0-8F87-4278-BCAC-35DAB3BE4F27}" destId="{BFC21314-41B0-4981-86DE-D8920631DAD8}" srcOrd="2" destOrd="0" presId="urn:microsoft.com/office/officeart/2008/layout/CircularPictureCallout"/>
    <dgm:cxn modelId="{313C47D7-044F-4C8E-9B2B-1F9BE2F6E41E}" type="presParOf" srcId="{BFC21314-41B0-4981-86DE-D8920631DAD8}" destId="{5E7793DC-0EDA-40AE-ADB6-CB3132882E60}" srcOrd="0" destOrd="0" presId="urn:microsoft.com/office/officeart/2008/layout/CircularPictureCallout"/>
    <dgm:cxn modelId="{774F8A8F-0292-4BFC-99EA-6B4437D5EE8C}" type="presParOf" srcId="{6F5D7DF0-8F87-4278-BCAC-35DAB3BE4F27}" destId="{3D994818-97DC-4EB9-AF23-6545A79F4323}" srcOrd="3" destOrd="0" presId="urn:microsoft.com/office/officeart/2008/layout/CircularPictureCallout"/>
    <dgm:cxn modelId="{343F232A-E4F4-4585-BBA5-3DCF391FFA31}" type="presParOf" srcId="{6F5D7DF0-8F87-4278-BCAC-35DAB3BE4F27}" destId="{F3908B12-456E-46ED-879B-1F3394B020FB}" srcOrd="4" destOrd="0" presId="urn:microsoft.com/office/officeart/2008/layout/CircularPictureCallout"/>
    <dgm:cxn modelId="{7C73B397-87FD-498F-89AA-980B6ADD0465}" type="presParOf" srcId="{F3908B12-456E-46ED-879B-1F3394B020FB}" destId="{1B82E2F6-6B2D-4935-ABF7-BB325E3F642A}" srcOrd="0" destOrd="0" presId="urn:microsoft.com/office/officeart/2008/layout/CircularPictureCallout"/>
    <dgm:cxn modelId="{2AFA6B87-0A73-4F99-9A0B-3FC1BD6CFACB}" type="presParOf" srcId="{6F5D7DF0-8F87-4278-BCAC-35DAB3BE4F27}" destId="{E816D685-ECBA-4FD9-AF9A-778FB8DC15DA}" srcOrd="5" destOrd="0" presId="urn:microsoft.com/office/officeart/2008/layout/CircularPictureCallout"/>
    <dgm:cxn modelId="{109A70B5-A649-49B6-B8ED-0C9282B2A901}" type="presParOf" srcId="{E816D685-ECBA-4FD9-AF9A-778FB8DC15DA}" destId="{6D3C2944-50D9-4036-969F-FBDBC87176C8}" srcOrd="0" destOrd="0" presId="urn:microsoft.com/office/officeart/2008/layout/CircularPictureCallout"/>
    <dgm:cxn modelId="{2D9D043E-5840-40C0-B3AF-1A95BA7119D3}" type="presParOf" srcId="{6F5D7DF0-8F87-4278-BCAC-35DAB3BE4F27}" destId="{09A1D84E-9F59-4884-BC87-92E031B238AD}" srcOrd="6" destOrd="0" presId="urn:microsoft.com/office/officeart/2008/layout/CircularPictureCallout"/>
    <dgm:cxn modelId="{E801D076-B10D-48C6-8D1E-B3F32386C3E2}" type="presParOf" srcId="{6F5D7DF0-8F87-4278-BCAC-35DAB3BE4F27}" destId="{7C160F48-ED83-430C-AD21-32593E0336D8}" srcOrd="7" destOrd="0" presId="urn:microsoft.com/office/officeart/2008/layout/CircularPictureCallout"/>
    <dgm:cxn modelId="{6DDC0E84-AD09-4EDB-9D9E-18900CA6D611}" type="presParOf" srcId="{7C160F48-ED83-430C-AD21-32593E0336D8}" destId="{3C0B5C28-36D0-4D82-83D5-020842099B73}" srcOrd="0" destOrd="0" presId="urn:microsoft.com/office/officeart/2008/layout/CircularPictureCallout"/>
    <dgm:cxn modelId="{5EAE7236-A00B-46F2-9416-5B215287F509}" type="presParOf" srcId="{6F5D7DF0-8F87-4278-BCAC-35DAB3BE4F27}" destId="{F094AAF2-449E-4A44-8F73-063AAB636914}" srcOrd="8" destOrd="0" presId="urn:microsoft.com/office/officeart/2008/layout/CircularPictureCallout"/>
    <dgm:cxn modelId="{408723C9-162F-401C-8EFA-8E4AB62ABCA1}" type="presParOf" srcId="{F094AAF2-449E-4A44-8F73-063AAB636914}" destId="{32D6201B-A276-448D-8E31-310B7778DF0F}" srcOrd="0" destOrd="0" presId="urn:microsoft.com/office/officeart/2008/layout/CircularPictureCallout"/>
    <dgm:cxn modelId="{70199DDD-6369-49E4-A190-7761B6BFACDF}" type="presParOf" srcId="{6F5D7DF0-8F87-4278-BCAC-35DAB3BE4F27}" destId="{CB0B3283-CC73-4776-9936-61944802F560}" srcOrd="9" destOrd="0" presId="urn:microsoft.com/office/officeart/2008/layout/CircularPictureCallout"/>
    <dgm:cxn modelId="{D0379C1C-2DE0-4973-9EE4-D47F59EEC395}" type="presParOf" srcId="{6F5D7DF0-8F87-4278-BCAC-35DAB3BE4F27}" destId="{84C7ED66-38A5-4655-B423-AC1BFC37051F}" srcOrd="10" destOrd="0" presId="urn:microsoft.com/office/officeart/2008/layout/CircularPictureCallout"/>
    <dgm:cxn modelId="{C253F900-EA81-4E2A-A24E-CDF944AA506E}" type="presParOf" srcId="{84C7ED66-38A5-4655-B423-AC1BFC37051F}" destId="{46C31623-51CC-478A-BE43-A72BBEE3CE8C}" srcOrd="0" destOrd="0" presId="urn:microsoft.com/office/officeart/2008/layout/CircularPictureCallout"/>
    <dgm:cxn modelId="{4B9BC24C-EB9C-41C8-A19C-A89242A937C9}" type="presParOf" srcId="{6F5D7DF0-8F87-4278-BCAC-35DAB3BE4F27}" destId="{A052B6D2-890C-49A9-883B-5CA141F9FA86}" srcOrd="11" destOrd="0" presId="urn:microsoft.com/office/officeart/2008/layout/CircularPictureCallout"/>
    <dgm:cxn modelId="{37FD67B4-B2AC-47F9-9E98-95603E9E9DA1}" type="presParOf" srcId="{A052B6D2-890C-49A9-883B-5CA141F9FA86}" destId="{286EA8B6-72D6-4408-A0CF-F69895FAB578}" srcOrd="0" destOrd="0" presId="urn:microsoft.com/office/officeart/2008/layout/CircularPictureCallout"/>
    <dgm:cxn modelId="{7AF57E3F-6783-48B9-9736-F168D2D8ACCF}" type="presParOf" srcId="{6F5D7DF0-8F87-4278-BCAC-35DAB3BE4F27}" destId="{50924DE5-1604-4EE3-AF99-BDE7A6481F89}" srcOrd="12" destOrd="0" presId="urn:microsoft.com/office/officeart/2008/layout/CircularPictureCallout"/>
    <dgm:cxn modelId="{230CA0DB-B42E-433B-BE14-B053BE1E0D8D}" type="presParOf" srcId="{6F5D7DF0-8F87-4278-BCAC-35DAB3BE4F27}" destId="{9074B00E-2F00-439C-BE38-3ADC4F713D79}" srcOrd="13" destOrd="0" presId="urn:microsoft.com/office/officeart/2008/layout/CircularPictureCallout"/>
    <dgm:cxn modelId="{B69FDD12-8418-49CC-8149-19824594E5F7}" type="presParOf" srcId="{9074B00E-2F00-439C-BE38-3ADC4F713D79}" destId="{6FD1B091-ECD1-4C6A-A04C-439107F24143}" srcOrd="0" destOrd="0" presId="urn:microsoft.com/office/officeart/2008/layout/CircularPictureCallout"/>
    <dgm:cxn modelId="{A8D177C1-9306-4775-975F-B887B35F79DF}" type="presParOf" srcId="{6F5D7DF0-8F87-4278-BCAC-35DAB3BE4F27}" destId="{26CD523C-DB5D-4DB8-A4BC-E0FE2AEC5122}" srcOrd="14" destOrd="0" presId="urn:microsoft.com/office/officeart/2008/layout/CircularPictureCallout"/>
    <dgm:cxn modelId="{17F0E140-9434-469D-9AAA-23B68FBFF09F}" type="presParOf" srcId="{26CD523C-DB5D-4DB8-A4BC-E0FE2AEC5122}" destId="{D4115160-58A0-4610-AC6D-133F9E8679D8}" srcOrd="0" destOrd="0" presId="urn:microsoft.com/office/officeart/2008/layout/CircularPictureCallout"/>
    <dgm:cxn modelId="{FAE5D465-3BF5-48AB-9C0E-61914AB4ACEA}" type="presParOf" srcId="{6F5D7DF0-8F87-4278-BCAC-35DAB3BE4F27}" destId="{AB70CC1A-C936-4CA0-9768-F3A2850E2118}" srcOrd="15" destOrd="0" presId="urn:microsoft.com/office/officeart/2008/layout/CircularPictureCallout"/>
    <dgm:cxn modelId="{0C56C579-6CEA-4179-A2EF-CC6787D4DA71}" type="presParOf" srcId="{6F5D7DF0-8F87-4278-BCAC-35DAB3BE4F27}" destId="{728213D0-EB68-497F-A066-92615BADAB7A}" srcOrd="16" destOrd="0" presId="urn:microsoft.com/office/officeart/2008/layout/CircularPictureCallout"/>
    <dgm:cxn modelId="{6FA83937-C3B1-4492-92CE-2E8E487CB1CD}" type="presParOf" srcId="{728213D0-EB68-497F-A066-92615BADAB7A}" destId="{59269B15-0730-4DB3-9A28-46EF91338AE4}" srcOrd="0" destOrd="0" presId="urn:microsoft.com/office/officeart/2008/layout/CircularPictureCallout"/>
    <dgm:cxn modelId="{BC5DCD75-A9C7-4E97-A6EA-2F44396DA59B}" type="presParOf" srcId="{6F5D7DF0-8F87-4278-BCAC-35DAB3BE4F27}" destId="{1FAD0FE6-FF29-4191-8C06-B84AF208711A}" srcOrd="17" destOrd="0" presId="urn:microsoft.com/office/officeart/2008/layout/CircularPictureCallout"/>
    <dgm:cxn modelId="{709E8614-774A-4248-B6FC-87A9EAB90A75}" type="presParOf" srcId="{1FAD0FE6-FF29-4191-8C06-B84AF208711A}" destId="{B23874FB-06B0-48B0-8B5F-6C2A7864A78A}" srcOrd="0" destOrd="0" presId="urn:microsoft.com/office/officeart/2008/layout/CircularPictureCallout"/>
    <dgm:cxn modelId="{1350C8BA-74D6-4EFC-9CCC-902D4895B22A}" type="presParOf" srcId="{6F5D7DF0-8F87-4278-BCAC-35DAB3BE4F27}" destId="{5EBB9BDB-D88E-46F1-87D5-9C97D221AA97}" srcOrd="18" destOrd="0" presId="urn:microsoft.com/office/officeart/2008/layout/CircularPictureCallout"/>
    <dgm:cxn modelId="{4B8F902C-30E7-48AB-B4A6-7259C868DFD9}" type="presParOf" srcId="{6F5D7DF0-8F87-4278-BCAC-35DAB3BE4F27}" destId="{2A8096F9-B51F-44C1-8736-3EFB39FB0115}" srcOrd="19" destOrd="0" presId="urn:microsoft.com/office/officeart/2008/layout/CircularPictureCallout"/>
    <dgm:cxn modelId="{EF82EF51-7563-4F27-AC23-27E77C0FFE88}" type="presParOf" srcId="{2A8096F9-B51F-44C1-8736-3EFB39FB0115}" destId="{E9FE3E5C-4951-4C3A-9440-46683EEF40C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3494A3-2F9A-43D6-A451-69891CF0900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88A97E-E18E-4042-BBEF-7A0352AFBEFC}">
      <dgm:prSet/>
      <dgm:spPr/>
      <dgm:t>
        <a:bodyPr/>
        <a:lstStyle/>
        <a:p>
          <a:pPr rtl="0"/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bestimmten</a:t>
          </a:r>
          <a:r>
            <a:rPr lang="tr-TR" dirty="0" smtClean="0"/>
            <a:t> Artikel</a:t>
          </a:r>
          <a:endParaRPr lang="tr-TR" dirty="0"/>
        </a:p>
      </dgm:t>
    </dgm:pt>
    <dgm:pt modelId="{4F451364-D61A-4277-88EF-A164C686CF69}" type="parTrans" cxnId="{FC5CB21D-D658-45E2-B6A7-0465FD9C8097}">
      <dgm:prSet/>
      <dgm:spPr/>
      <dgm:t>
        <a:bodyPr/>
        <a:lstStyle/>
        <a:p>
          <a:endParaRPr lang="tr-TR"/>
        </a:p>
      </dgm:t>
    </dgm:pt>
    <dgm:pt modelId="{B167993F-7CC6-43A7-9842-5A194FE3DF95}" type="sibTrans" cxnId="{FC5CB21D-D658-45E2-B6A7-0465FD9C8097}">
      <dgm:prSet/>
      <dgm:spPr/>
      <dgm:t>
        <a:bodyPr/>
        <a:lstStyle/>
        <a:p>
          <a:endParaRPr lang="tr-TR"/>
        </a:p>
      </dgm:t>
    </dgm:pt>
    <dgm:pt modelId="{AC0F5A03-B79B-49F1-8492-37C74C740863}" type="pres">
      <dgm:prSet presAssocID="{A53494A3-2F9A-43D6-A451-69891CF09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294157-A525-4AFD-903C-006C7CF0589B}" type="pres">
      <dgm:prSet presAssocID="{AF88A97E-E18E-4042-BBEF-7A0352AFBEFC}" presName="parentText" presStyleLbl="node1" presStyleIdx="0" presStyleCnt="1" custAng="21225191" custScaleX="94337" custLinFactNeighborY="-14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2851B6-49D1-45E0-85C2-98C495BE06C2}" type="presOf" srcId="{AF88A97E-E18E-4042-BBEF-7A0352AFBEFC}" destId="{66294157-A525-4AFD-903C-006C7CF0589B}" srcOrd="0" destOrd="0" presId="urn:microsoft.com/office/officeart/2005/8/layout/vList2"/>
    <dgm:cxn modelId="{FC5CB21D-D658-45E2-B6A7-0465FD9C8097}" srcId="{A53494A3-2F9A-43D6-A451-69891CF0900E}" destId="{AF88A97E-E18E-4042-BBEF-7A0352AFBEFC}" srcOrd="0" destOrd="0" parTransId="{4F451364-D61A-4277-88EF-A164C686CF69}" sibTransId="{B167993F-7CC6-43A7-9842-5A194FE3DF95}"/>
    <dgm:cxn modelId="{CE7605BF-A901-40D9-A845-1AA6C33AAEDB}" type="presOf" srcId="{A53494A3-2F9A-43D6-A451-69891CF0900E}" destId="{AC0F5A03-B79B-49F1-8492-37C74C740863}" srcOrd="0" destOrd="0" presId="urn:microsoft.com/office/officeart/2005/8/layout/vList2"/>
    <dgm:cxn modelId="{AE4D46E4-21F9-4786-B0AE-BB7F2B0CE4C7}" type="presParOf" srcId="{AC0F5A03-B79B-49F1-8492-37C74C740863}" destId="{66294157-A525-4AFD-903C-006C7CF058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3494A3-2F9A-43D6-A451-69891CF0900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88A97E-E18E-4042-BBEF-7A0352AFBEFC}">
      <dgm:prSet/>
      <dgm:spPr/>
      <dgm:t>
        <a:bodyPr/>
        <a:lstStyle/>
        <a:p>
          <a:pPr rtl="0"/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unbestimmten</a:t>
          </a:r>
          <a:r>
            <a:rPr lang="tr-TR" dirty="0" smtClean="0"/>
            <a:t> Artikel</a:t>
          </a:r>
          <a:endParaRPr lang="tr-TR" dirty="0"/>
        </a:p>
      </dgm:t>
    </dgm:pt>
    <dgm:pt modelId="{4F451364-D61A-4277-88EF-A164C686CF69}" type="parTrans" cxnId="{FC5CB21D-D658-45E2-B6A7-0465FD9C8097}">
      <dgm:prSet/>
      <dgm:spPr/>
      <dgm:t>
        <a:bodyPr/>
        <a:lstStyle/>
        <a:p>
          <a:endParaRPr lang="tr-TR"/>
        </a:p>
      </dgm:t>
    </dgm:pt>
    <dgm:pt modelId="{B167993F-7CC6-43A7-9842-5A194FE3DF95}" type="sibTrans" cxnId="{FC5CB21D-D658-45E2-B6A7-0465FD9C8097}">
      <dgm:prSet/>
      <dgm:spPr/>
      <dgm:t>
        <a:bodyPr/>
        <a:lstStyle/>
        <a:p>
          <a:endParaRPr lang="tr-TR"/>
        </a:p>
      </dgm:t>
    </dgm:pt>
    <dgm:pt modelId="{AC0F5A03-B79B-49F1-8492-37C74C740863}" type="pres">
      <dgm:prSet presAssocID="{A53494A3-2F9A-43D6-A451-69891CF09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294157-A525-4AFD-903C-006C7CF0589B}" type="pres">
      <dgm:prSet presAssocID="{AF88A97E-E18E-4042-BBEF-7A0352AFBEFC}" presName="parentText" presStyleLbl="node1" presStyleIdx="0" presStyleCnt="1" custAng="21225191" custScaleX="94337" custLinFactNeighborX="-4129" custLinFactNeighborY="109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2851B6-49D1-45E0-85C2-98C495BE06C2}" type="presOf" srcId="{AF88A97E-E18E-4042-BBEF-7A0352AFBEFC}" destId="{66294157-A525-4AFD-903C-006C7CF0589B}" srcOrd="0" destOrd="0" presId="urn:microsoft.com/office/officeart/2005/8/layout/vList2"/>
    <dgm:cxn modelId="{FC5CB21D-D658-45E2-B6A7-0465FD9C8097}" srcId="{A53494A3-2F9A-43D6-A451-69891CF0900E}" destId="{AF88A97E-E18E-4042-BBEF-7A0352AFBEFC}" srcOrd="0" destOrd="0" parTransId="{4F451364-D61A-4277-88EF-A164C686CF69}" sibTransId="{B167993F-7CC6-43A7-9842-5A194FE3DF95}"/>
    <dgm:cxn modelId="{CE7605BF-A901-40D9-A845-1AA6C33AAEDB}" type="presOf" srcId="{A53494A3-2F9A-43D6-A451-69891CF0900E}" destId="{AC0F5A03-B79B-49F1-8492-37C74C740863}" srcOrd="0" destOrd="0" presId="urn:microsoft.com/office/officeart/2005/8/layout/vList2"/>
    <dgm:cxn modelId="{AE4D46E4-21F9-4786-B0AE-BB7F2B0CE4C7}" type="presParOf" srcId="{AC0F5A03-B79B-49F1-8492-37C74C740863}" destId="{66294157-A525-4AFD-903C-006C7CF058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3494A3-2F9A-43D6-A451-69891CF0900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88A97E-E18E-4042-BBEF-7A0352AFBEFC}">
      <dgm:prSet/>
      <dgm:spPr/>
      <dgm:t>
        <a:bodyPr/>
        <a:lstStyle/>
        <a:p>
          <a:pPr rtl="0"/>
          <a:r>
            <a:rPr lang="tr-TR" dirty="0" err="1" smtClean="0"/>
            <a:t>die</a:t>
          </a:r>
          <a:r>
            <a:rPr lang="tr-TR" dirty="0" smtClean="0"/>
            <a:t> </a:t>
          </a:r>
          <a:r>
            <a:rPr lang="tr-TR" dirty="0" err="1" smtClean="0"/>
            <a:t>Negationsartikel</a:t>
          </a:r>
          <a:endParaRPr lang="tr-TR" dirty="0"/>
        </a:p>
      </dgm:t>
    </dgm:pt>
    <dgm:pt modelId="{4F451364-D61A-4277-88EF-A164C686CF69}" type="parTrans" cxnId="{FC5CB21D-D658-45E2-B6A7-0465FD9C8097}">
      <dgm:prSet/>
      <dgm:spPr/>
      <dgm:t>
        <a:bodyPr/>
        <a:lstStyle/>
        <a:p>
          <a:endParaRPr lang="tr-TR"/>
        </a:p>
      </dgm:t>
    </dgm:pt>
    <dgm:pt modelId="{B167993F-7CC6-43A7-9842-5A194FE3DF95}" type="sibTrans" cxnId="{FC5CB21D-D658-45E2-B6A7-0465FD9C8097}">
      <dgm:prSet/>
      <dgm:spPr/>
      <dgm:t>
        <a:bodyPr/>
        <a:lstStyle/>
        <a:p>
          <a:endParaRPr lang="tr-TR"/>
        </a:p>
      </dgm:t>
    </dgm:pt>
    <dgm:pt modelId="{AC0F5A03-B79B-49F1-8492-37C74C740863}" type="pres">
      <dgm:prSet presAssocID="{A53494A3-2F9A-43D6-A451-69891CF09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294157-A525-4AFD-903C-006C7CF0589B}" type="pres">
      <dgm:prSet presAssocID="{AF88A97E-E18E-4042-BBEF-7A0352AFBEFC}" presName="parentText" presStyleLbl="node1" presStyleIdx="0" presStyleCnt="1" custAng="21225191" custScaleX="94337" custLinFactNeighborX="-1631" custLinFactNeighborY="1316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2851B6-49D1-45E0-85C2-98C495BE06C2}" type="presOf" srcId="{AF88A97E-E18E-4042-BBEF-7A0352AFBEFC}" destId="{66294157-A525-4AFD-903C-006C7CF0589B}" srcOrd="0" destOrd="0" presId="urn:microsoft.com/office/officeart/2005/8/layout/vList2"/>
    <dgm:cxn modelId="{FC5CB21D-D658-45E2-B6A7-0465FD9C8097}" srcId="{A53494A3-2F9A-43D6-A451-69891CF0900E}" destId="{AF88A97E-E18E-4042-BBEF-7A0352AFBEFC}" srcOrd="0" destOrd="0" parTransId="{4F451364-D61A-4277-88EF-A164C686CF69}" sibTransId="{B167993F-7CC6-43A7-9842-5A194FE3DF95}"/>
    <dgm:cxn modelId="{CE7605BF-A901-40D9-A845-1AA6C33AAEDB}" type="presOf" srcId="{A53494A3-2F9A-43D6-A451-69891CF0900E}" destId="{AC0F5A03-B79B-49F1-8492-37C74C740863}" srcOrd="0" destOrd="0" presId="urn:microsoft.com/office/officeart/2005/8/layout/vList2"/>
    <dgm:cxn modelId="{AE4D46E4-21F9-4786-B0AE-BB7F2B0CE4C7}" type="presParOf" srcId="{AC0F5A03-B79B-49F1-8492-37C74C740863}" destId="{66294157-A525-4AFD-903C-006C7CF058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C259-DA4E-42AD-9945-DAC05611A377}">
      <dsp:nvSpPr>
        <dsp:cNvPr id="0" name=""/>
        <dsp:cNvSpPr/>
      </dsp:nvSpPr>
      <dsp:spPr>
        <a:xfrm>
          <a:off x="653139" y="2741447"/>
          <a:ext cx="2882595" cy="198610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3174-D41F-4118-BCFC-685201FA20C8}">
      <dsp:nvSpPr>
        <dsp:cNvPr id="0" name=""/>
        <dsp:cNvSpPr/>
      </dsp:nvSpPr>
      <dsp:spPr>
        <a:xfrm>
          <a:off x="692457" y="4572497"/>
          <a:ext cx="2882595" cy="106944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der </a:t>
          </a:r>
          <a:r>
            <a:rPr lang="tr-TR" sz="3700" kern="1200" dirty="0" err="1" smtClean="0"/>
            <a:t>Vater</a:t>
          </a:r>
          <a:endParaRPr lang="tr-TR" sz="3700" kern="1200" dirty="0"/>
        </a:p>
      </dsp:txBody>
      <dsp:txXfrm>
        <a:off x="692457" y="4572497"/>
        <a:ext cx="2882595" cy="1069442"/>
      </dsp:txXfrm>
    </dsp:sp>
    <dsp:sp modelId="{B2054E8B-0BD6-4101-9F64-C731920288B0}">
      <dsp:nvSpPr>
        <dsp:cNvPr id="0" name=""/>
        <dsp:cNvSpPr/>
      </dsp:nvSpPr>
      <dsp:spPr>
        <a:xfrm>
          <a:off x="5942852" y="2806770"/>
          <a:ext cx="2882595" cy="198610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19D51-1271-4DAA-AE4B-4D285AFE2CE4}">
      <dsp:nvSpPr>
        <dsp:cNvPr id="0" name=""/>
        <dsp:cNvSpPr/>
      </dsp:nvSpPr>
      <dsp:spPr>
        <a:xfrm>
          <a:off x="5804170" y="4572502"/>
          <a:ext cx="2882595" cy="106944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err="1" smtClean="0"/>
            <a:t>die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Mutter</a:t>
          </a:r>
          <a:endParaRPr lang="tr-TR" sz="3700" kern="1200" dirty="0"/>
        </a:p>
      </dsp:txBody>
      <dsp:txXfrm>
        <a:off x="5804170" y="4572502"/>
        <a:ext cx="2882595" cy="1069442"/>
      </dsp:txXfrm>
    </dsp:sp>
    <dsp:sp modelId="{550DED44-78D4-4BF3-8561-C3C5962AAFB1}">
      <dsp:nvSpPr>
        <dsp:cNvPr id="0" name=""/>
        <dsp:cNvSpPr/>
      </dsp:nvSpPr>
      <dsp:spPr>
        <a:xfrm>
          <a:off x="3333071" y="121551"/>
          <a:ext cx="2882595" cy="198610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B08AB-1A05-41D4-9C3B-A82345A2737B}">
      <dsp:nvSpPr>
        <dsp:cNvPr id="0" name=""/>
        <dsp:cNvSpPr/>
      </dsp:nvSpPr>
      <dsp:spPr>
        <a:xfrm>
          <a:off x="3411477" y="1926320"/>
          <a:ext cx="2882595" cy="106944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err="1" smtClean="0"/>
            <a:t>die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Eltern</a:t>
          </a:r>
          <a:endParaRPr lang="tr-TR" sz="3700" kern="1200" dirty="0"/>
        </a:p>
      </dsp:txBody>
      <dsp:txXfrm>
        <a:off x="3411477" y="1926320"/>
        <a:ext cx="2882595" cy="1069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C259-DA4E-42AD-9945-DAC05611A377}">
      <dsp:nvSpPr>
        <dsp:cNvPr id="0" name=""/>
        <dsp:cNvSpPr/>
      </dsp:nvSpPr>
      <dsp:spPr>
        <a:xfrm>
          <a:off x="1875312" y="2632105"/>
          <a:ext cx="2606641" cy="179597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3174-D41F-4118-BCFC-685201FA20C8}">
      <dsp:nvSpPr>
        <dsp:cNvPr id="0" name=""/>
        <dsp:cNvSpPr/>
      </dsp:nvSpPr>
      <dsp:spPr>
        <a:xfrm>
          <a:off x="1634406" y="4285643"/>
          <a:ext cx="2878774" cy="96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der </a:t>
          </a:r>
          <a:r>
            <a:rPr lang="tr-TR" sz="2700" kern="1200" dirty="0" err="1" smtClean="0"/>
            <a:t>Großvater</a:t>
          </a:r>
          <a:r>
            <a:rPr lang="tr-TR" sz="2700" kern="1200" dirty="0" smtClean="0"/>
            <a:t> (</a:t>
          </a:r>
          <a:r>
            <a:rPr lang="tr-TR" sz="2700" kern="1200" dirty="0" err="1" smtClean="0"/>
            <a:t>Opa</a:t>
          </a:r>
          <a:r>
            <a:rPr lang="tr-TR" sz="2700" kern="1200" dirty="0" smtClean="0"/>
            <a:t>)</a:t>
          </a:r>
          <a:endParaRPr lang="tr-TR" sz="2700" kern="1200" dirty="0"/>
        </a:p>
      </dsp:txBody>
      <dsp:txXfrm>
        <a:off x="1634406" y="4285643"/>
        <a:ext cx="2878774" cy="967063"/>
      </dsp:txXfrm>
    </dsp:sp>
    <dsp:sp modelId="{B2054E8B-0BD6-4101-9F64-C731920288B0}">
      <dsp:nvSpPr>
        <dsp:cNvPr id="0" name=""/>
        <dsp:cNvSpPr/>
      </dsp:nvSpPr>
      <dsp:spPr>
        <a:xfrm>
          <a:off x="6507371" y="2693725"/>
          <a:ext cx="2606641" cy="179597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19D51-1271-4DAA-AE4B-4D285AFE2CE4}">
      <dsp:nvSpPr>
        <dsp:cNvPr id="0" name=""/>
        <dsp:cNvSpPr/>
      </dsp:nvSpPr>
      <dsp:spPr>
        <a:xfrm>
          <a:off x="6286797" y="4285643"/>
          <a:ext cx="3148510" cy="96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 smtClean="0"/>
            <a:t>die</a:t>
          </a:r>
          <a:r>
            <a:rPr lang="tr-TR" sz="2700" kern="1200" dirty="0" smtClean="0"/>
            <a:t> </a:t>
          </a:r>
          <a:r>
            <a:rPr lang="tr-TR" sz="2700" kern="1200" dirty="0" err="1" smtClean="0"/>
            <a:t>Großmutter</a:t>
          </a:r>
          <a:r>
            <a:rPr lang="tr-TR" sz="2700" kern="1200" dirty="0" smtClean="0"/>
            <a:t> (Oma)</a:t>
          </a:r>
          <a:endParaRPr lang="tr-TR" sz="2700" kern="1200" dirty="0"/>
        </a:p>
      </dsp:txBody>
      <dsp:txXfrm>
        <a:off x="6286797" y="4285643"/>
        <a:ext cx="3148510" cy="967063"/>
      </dsp:txXfrm>
    </dsp:sp>
    <dsp:sp modelId="{550DED44-78D4-4BF3-8561-C3C5962AAFB1}">
      <dsp:nvSpPr>
        <dsp:cNvPr id="0" name=""/>
        <dsp:cNvSpPr/>
      </dsp:nvSpPr>
      <dsp:spPr>
        <a:xfrm>
          <a:off x="4225652" y="276072"/>
          <a:ext cx="2606641" cy="179597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B08AB-1A05-41D4-9C3B-A82345A2737B}">
      <dsp:nvSpPr>
        <dsp:cNvPr id="0" name=""/>
        <dsp:cNvSpPr/>
      </dsp:nvSpPr>
      <dsp:spPr>
        <a:xfrm>
          <a:off x="3480283" y="1908068"/>
          <a:ext cx="4050095" cy="96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 smtClean="0"/>
            <a:t>die</a:t>
          </a:r>
          <a:r>
            <a:rPr lang="tr-TR" sz="2700" kern="1200" dirty="0" smtClean="0"/>
            <a:t> </a:t>
          </a:r>
          <a:r>
            <a:rPr lang="tr-TR" sz="2700" kern="1200" dirty="0" err="1" smtClean="0"/>
            <a:t>Großeltern</a:t>
          </a:r>
          <a:endParaRPr lang="tr-TR" sz="2700" kern="1200" dirty="0"/>
        </a:p>
      </dsp:txBody>
      <dsp:txXfrm>
        <a:off x="3480283" y="1908068"/>
        <a:ext cx="4050095" cy="967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C259-DA4E-42AD-9945-DAC05611A377}">
      <dsp:nvSpPr>
        <dsp:cNvPr id="0" name=""/>
        <dsp:cNvSpPr/>
      </dsp:nvSpPr>
      <dsp:spPr>
        <a:xfrm>
          <a:off x="1875312" y="2632105"/>
          <a:ext cx="2606641" cy="179597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3174-D41F-4118-BCFC-685201FA20C8}">
      <dsp:nvSpPr>
        <dsp:cNvPr id="0" name=""/>
        <dsp:cNvSpPr/>
      </dsp:nvSpPr>
      <dsp:spPr>
        <a:xfrm>
          <a:off x="1634406" y="4285643"/>
          <a:ext cx="2878774" cy="96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der </a:t>
          </a:r>
          <a:r>
            <a:rPr lang="tr-TR" sz="3700" kern="1200" dirty="0" err="1" smtClean="0"/>
            <a:t>Sohn</a:t>
          </a:r>
          <a:endParaRPr lang="tr-TR" sz="3700" kern="1200" dirty="0"/>
        </a:p>
      </dsp:txBody>
      <dsp:txXfrm>
        <a:off x="1634406" y="4285643"/>
        <a:ext cx="2878774" cy="967063"/>
      </dsp:txXfrm>
    </dsp:sp>
    <dsp:sp modelId="{B2054E8B-0BD6-4101-9F64-C731920288B0}">
      <dsp:nvSpPr>
        <dsp:cNvPr id="0" name=""/>
        <dsp:cNvSpPr/>
      </dsp:nvSpPr>
      <dsp:spPr>
        <a:xfrm>
          <a:off x="6507371" y="2693725"/>
          <a:ext cx="2606641" cy="179597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19D51-1271-4DAA-AE4B-4D285AFE2CE4}">
      <dsp:nvSpPr>
        <dsp:cNvPr id="0" name=""/>
        <dsp:cNvSpPr/>
      </dsp:nvSpPr>
      <dsp:spPr>
        <a:xfrm>
          <a:off x="6286797" y="4285643"/>
          <a:ext cx="3148510" cy="96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err="1" smtClean="0"/>
            <a:t>die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Tochter</a:t>
          </a:r>
          <a:endParaRPr lang="tr-TR" sz="3700" kern="1200" dirty="0"/>
        </a:p>
      </dsp:txBody>
      <dsp:txXfrm>
        <a:off x="6286797" y="4285643"/>
        <a:ext cx="3148510" cy="967063"/>
      </dsp:txXfrm>
    </dsp:sp>
    <dsp:sp modelId="{550DED44-78D4-4BF3-8561-C3C5962AAFB1}">
      <dsp:nvSpPr>
        <dsp:cNvPr id="0" name=""/>
        <dsp:cNvSpPr/>
      </dsp:nvSpPr>
      <dsp:spPr>
        <a:xfrm>
          <a:off x="4225652" y="276072"/>
          <a:ext cx="2606641" cy="179597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B08AB-1A05-41D4-9C3B-A82345A2737B}">
      <dsp:nvSpPr>
        <dsp:cNvPr id="0" name=""/>
        <dsp:cNvSpPr/>
      </dsp:nvSpPr>
      <dsp:spPr>
        <a:xfrm>
          <a:off x="3480283" y="1908068"/>
          <a:ext cx="4050095" cy="96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err="1" smtClean="0"/>
            <a:t>die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Kinder</a:t>
          </a:r>
          <a:endParaRPr lang="tr-TR" sz="3700" kern="1200" dirty="0"/>
        </a:p>
      </dsp:txBody>
      <dsp:txXfrm>
        <a:off x="3480283" y="1908068"/>
        <a:ext cx="4050095" cy="967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C259-DA4E-42AD-9945-DAC05611A377}">
      <dsp:nvSpPr>
        <dsp:cNvPr id="0" name=""/>
        <dsp:cNvSpPr/>
      </dsp:nvSpPr>
      <dsp:spPr>
        <a:xfrm>
          <a:off x="1893788" y="2788635"/>
          <a:ext cx="2632322" cy="181367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3174-D41F-4118-BCFC-685201FA20C8}">
      <dsp:nvSpPr>
        <dsp:cNvPr id="0" name=""/>
        <dsp:cNvSpPr/>
      </dsp:nvSpPr>
      <dsp:spPr>
        <a:xfrm>
          <a:off x="1650509" y="4392538"/>
          <a:ext cx="2907137" cy="9765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der </a:t>
          </a:r>
          <a:r>
            <a:rPr lang="tr-TR" sz="3800" kern="1200" dirty="0" err="1" smtClean="0"/>
            <a:t>Enkel</a:t>
          </a:r>
          <a:endParaRPr lang="tr-TR" sz="3800" kern="1200" dirty="0"/>
        </a:p>
      </dsp:txBody>
      <dsp:txXfrm>
        <a:off x="1650509" y="4392538"/>
        <a:ext cx="2907137" cy="976591"/>
      </dsp:txXfrm>
    </dsp:sp>
    <dsp:sp modelId="{B2054E8B-0BD6-4101-9F64-C731920288B0}">
      <dsp:nvSpPr>
        <dsp:cNvPr id="0" name=""/>
        <dsp:cNvSpPr/>
      </dsp:nvSpPr>
      <dsp:spPr>
        <a:xfrm>
          <a:off x="6571483" y="2824491"/>
          <a:ext cx="2632322" cy="181367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19D51-1271-4DAA-AE4B-4D285AFE2CE4}">
      <dsp:nvSpPr>
        <dsp:cNvPr id="0" name=""/>
        <dsp:cNvSpPr/>
      </dsp:nvSpPr>
      <dsp:spPr>
        <a:xfrm>
          <a:off x="6348736" y="4392538"/>
          <a:ext cx="3179530" cy="9765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err="1" smtClean="0"/>
            <a:t>die</a:t>
          </a:r>
          <a:r>
            <a:rPr lang="tr-TR" sz="3800" kern="1200" dirty="0" smtClean="0"/>
            <a:t> </a:t>
          </a:r>
          <a:r>
            <a:rPr lang="tr-TR" sz="3800" kern="1200" dirty="0" err="1" smtClean="0"/>
            <a:t>Enkelin</a:t>
          </a:r>
          <a:endParaRPr lang="tr-TR" sz="3800" kern="1200" dirty="0"/>
        </a:p>
      </dsp:txBody>
      <dsp:txXfrm>
        <a:off x="6348736" y="4392538"/>
        <a:ext cx="3179530" cy="976591"/>
      </dsp:txXfrm>
    </dsp:sp>
    <dsp:sp modelId="{550DED44-78D4-4BF3-8561-C3C5962AAFB1}">
      <dsp:nvSpPr>
        <dsp:cNvPr id="0" name=""/>
        <dsp:cNvSpPr/>
      </dsp:nvSpPr>
      <dsp:spPr>
        <a:xfrm>
          <a:off x="4267285" y="251165"/>
          <a:ext cx="2632322" cy="181367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B08AB-1A05-41D4-9C3B-A82345A2737B}">
      <dsp:nvSpPr>
        <dsp:cNvPr id="0" name=""/>
        <dsp:cNvSpPr/>
      </dsp:nvSpPr>
      <dsp:spPr>
        <a:xfrm>
          <a:off x="3514572" y="1833213"/>
          <a:ext cx="4089997" cy="9765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err="1" smtClean="0"/>
            <a:t>die</a:t>
          </a:r>
          <a:r>
            <a:rPr lang="tr-TR" sz="3800" kern="1200" dirty="0" smtClean="0"/>
            <a:t> </a:t>
          </a:r>
          <a:r>
            <a:rPr lang="tr-TR" sz="3800" kern="1200" dirty="0" err="1" smtClean="0"/>
            <a:t>Enkelkinder</a:t>
          </a:r>
          <a:endParaRPr lang="tr-TR" sz="3800" kern="1200" dirty="0"/>
        </a:p>
      </dsp:txBody>
      <dsp:txXfrm>
        <a:off x="3514572" y="1833213"/>
        <a:ext cx="4089997" cy="976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C259-DA4E-42AD-9945-DAC05611A377}">
      <dsp:nvSpPr>
        <dsp:cNvPr id="0" name=""/>
        <dsp:cNvSpPr/>
      </dsp:nvSpPr>
      <dsp:spPr>
        <a:xfrm>
          <a:off x="1909954" y="2781934"/>
          <a:ext cx="2654793" cy="182915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3174-D41F-4118-BCFC-685201FA20C8}">
      <dsp:nvSpPr>
        <dsp:cNvPr id="0" name=""/>
        <dsp:cNvSpPr/>
      </dsp:nvSpPr>
      <dsp:spPr>
        <a:xfrm>
          <a:off x="1664598" y="4399528"/>
          <a:ext cx="2931954" cy="9849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der </a:t>
          </a:r>
          <a:r>
            <a:rPr lang="tr-TR" sz="3200" kern="1200" dirty="0" err="1" smtClean="0"/>
            <a:t>Bruder</a:t>
          </a:r>
          <a:endParaRPr lang="tr-TR" sz="3200" kern="1200" dirty="0"/>
        </a:p>
      </dsp:txBody>
      <dsp:txXfrm>
        <a:off x="1664598" y="4399528"/>
        <a:ext cx="2931954" cy="984928"/>
      </dsp:txXfrm>
    </dsp:sp>
    <dsp:sp modelId="{B2054E8B-0BD6-4101-9F64-C731920288B0}">
      <dsp:nvSpPr>
        <dsp:cNvPr id="0" name=""/>
        <dsp:cNvSpPr/>
      </dsp:nvSpPr>
      <dsp:spPr>
        <a:xfrm>
          <a:off x="6627582" y="2818096"/>
          <a:ext cx="2654793" cy="182915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19D51-1271-4DAA-AE4B-4D285AFE2CE4}">
      <dsp:nvSpPr>
        <dsp:cNvPr id="0" name=""/>
        <dsp:cNvSpPr/>
      </dsp:nvSpPr>
      <dsp:spPr>
        <a:xfrm>
          <a:off x="6402933" y="4399528"/>
          <a:ext cx="3206672" cy="9849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die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Schwester</a:t>
          </a:r>
          <a:endParaRPr lang="tr-TR" sz="3200" kern="1200" dirty="0"/>
        </a:p>
      </dsp:txBody>
      <dsp:txXfrm>
        <a:off x="6402933" y="4399528"/>
        <a:ext cx="3206672" cy="984928"/>
      </dsp:txXfrm>
    </dsp:sp>
    <dsp:sp modelId="{550DED44-78D4-4BF3-8561-C3C5962AAFB1}">
      <dsp:nvSpPr>
        <dsp:cNvPr id="0" name=""/>
        <dsp:cNvSpPr/>
      </dsp:nvSpPr>
      <dsp:spPr>
        <a:xfrm>
          <a:off x="4303713" y="222802"/>
          <a:ext cx="2654793" cy="182915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B08AB-1A05-41D4-9C3B-A82345A2737B}">
      <dsp:nvSpPr>
        <dsp:cNvPr id="0" name=""/>
        <dsp:cNvSpPr/>
      </dsp:nvSpPr>
      <dsp:spPr>
        <a:xfrm>
          <a:off x="3544575" y="1818355"/>
          <a:ext cx="4124912" cy="9849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die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Geschwister</a:t>
          </a:r>
          <a:endParaRPr lang="tr-TR" sz="3200" kern="1200" dirty="0"/>
        </a:p>
      </dsp:txBody>
      <dsp:txXfrm>
        <a:off x="3544575" y="1818355"/>
        <a:ext cx="4124912" cy="984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9BDB-D88E-46F1-87D5-9C97D221AA97}">
      <dsp:nvSpPr>
        <dsp:cNvPr id="0" name=""/>
        <dsp:cNvSpPr/>
      </dsp:nvSpPr>
      <dsp:spPr>
        <a:xfrm>
          <a:off x="3047999" y="6019799"/>
          <a:ext cx="61648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0CC1A-C936-4CA0-9768-F3A2850E2118}">
      <dsp:nvSpPr>
        <dsp:cNvPr id="0" name=""/>
        <dsp:cNvSpPr/>
      </dsp:nvSpPr>
      <dsp:spPr>
        <a:xfrm>
          <a:off x="3047999" y="5093207"/>
          <a:ext cx="52718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24DE5-1604-4EE3-AF99-BDE7A6481F89}">
      <dsp:nvSpPr>
        <dsp:cNvPr id="0" name=""/>
        <dsp:cNvSpPr/>
      </dsp:nvSpPr>
      <dsp:spPr>
        <a:xfrm>
          <a:off x="3047999" y="4008119"/>
          <a:ext cx="478535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B3283-CC73-4776-9936-61944802F560}">
      <dsp:nvSpPr>
        <dsp:cNvPr id="0" name=""/>
        <dsp:cNvSpPr/>
      </dsp:nvSpPr>
      <dsp:spPr>
        <a:xfrm>
          <a:off x="3047999" y="2849879"/>
          <a:ext cx="478535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1D84E-9F59-4884-BC87-92E031B238AD}">
      <dsp:nvSpPr>
        <dsp:cNvPr id="0" name=""/>
        <dsp:cNvSpPr/>
      </dsp:nvSpPr>
      <dsp:spPr>
        <a:xfrm>
          <a:off x="3047999" y="1764791"/>
          <a:ext cx="52718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94818-97DC-4EB9-AF23-6545A79F4323}">
      <dsp:nvSpPr>
        <dsp:cNvPr id="0" name=""/>
        <dsp:cNvSpPr/>
      </dsp:nvSpPr>
      <dsp:spPr>
        <a:xfrm>
          <a:off x="3047999" y="838199"/>
          <a:ext cx="61648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D870D-CA6F-4EFE-9ED5-26ABB1DEBF41}">
      <dsp:nvSpPr>
        <dsp:cNvPr id="0" name=""/>
        <dsp:cNvSpPr/>
      </dsp:nvSpPr>
      <dsp:spPr>
        <a:xfrm>
          <a:off x="0" y="15727"/>
          <a:ext cx="6095999" cy="60959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A1923-8C8A-48A7-BC60-631834A3141B}">
      <dsp:nvSpPr>
        <dsp:cNvPr id="0" name=""/>
        <dsp:cNvSpPr/>
      </dsp:nvSpPr>
      <dsp:spPr>
        <a:xfrm>
          <a:off x="1002588" y="6621692"/>
          <a:ext cx="3814768" cy="6650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 smtClean="0">
              <a:solidFill>
                <a:srgbClr val="FFFF00"/>
              </a:solidFill>
            </a:rPr>
            <a:t>die</a:t>
          </a:r>
          <a:r>
            <a:rPr lang="tr-TR" sz="3600" b="1" kern="1200" dirty="0" smtClean="0">
              <a:solidFill>
                <a:srgbClr val="FFFF00"/>
              </a:solidFill>
            </a:rPr>
            <a:t> </a:t>
          </a:r>
          <a:r>
            <a:rPr lang="tr-TR" sz="3600" b="1" kern="1200" dirty="0" err="1" smtClean="0">
              <a:solidFill>
                <a:srgbClr val="FFFF00"/>
              </a:solidFill>
            </a:rPr>
            <a:t>Verwandten</a:t>
          </a:r>
          <a:endParaRPr lang="tr-TR" sz="3600" b="1" kern="1200" dirty="0">
            <a:solidFill>
              <a:srgbClr val="FFFF00"/>
            </a:solidFill>
          </a:endParaRPr>
        </a:p>
      </dsp:txBody>
      <dsp:txXfrm>
        <a:off x="1002588" y="6621692"/>
        <a:ext cx="3814768" cy="66503"/>
      </dsp:txXfrm>
    </dsp:sp>
    <dsp:sp modelId="{5E7793DC-0EDA-40AE-ADB6-CB3132882E60}">
      <dsp:nvSpPr>
        <dsp:cNvPr id="0" name=""/>
        <dsp:cNvSpPr/>
      </dsp:nvSpPr>
      <dsp:spPr>
        <a:xfrm>
          <a:off x="8755684" y="380999"/>
          <a:ext cx="914399" cy="9143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2F6-6B2D-4935-ABF7-BB325E3F642A}">
      <dsp:nvSpPr>
        <dsp:cNvPr id="0" name=""/>
        <dsp:cNvSpPr/>
      </dsp:nvSpPr>
      <dsp:spPr>
        <a:xfrm>
          <a:off x="9670084" y="380999"/>
          <a:ext cx="2380057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der </a:t>
          </a:r>
          <a:r>
            <a:rPr lang="tr-TR" sz="3500" kern="1200" dirty="0" err="1" smtClean="0"/>
            <a:t>Onkel</a:t>
          </a:r>
          <a:endParaRPr lang="tr-TR" sz="3500" kern="1200" dirty="0"/>
        </a:p>
      </dsp:txBody>
      <dsp:txXfrm>
        <a:off x="9670084" y="380999"/>
        <a:ext cx="2380057" cy="914399"/>
      </dsp:txXfrm>
    </dsp:sp>
    <dsp:sp modelId="{6D3C2944-50D9-4036-969F-FBDBC87176C8}">
      <dsp:nvSpPr>
        <dsp:cNvPr id="0" name=""/>
        <dsp:cNvSpPr/>
      </dsp:nvSpPr>
      <dsp:spPr>
        <a:xfrm>
          <a:off x="7862620" y="1307591"/>
          <a:ext cx="914399" cy="9143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5C28-36D0-4D82-83D5-020842099B73}">
      <dsp:nvSpPr>
        <dsp:cNvPr id="0" name=""/>
        <dsp:cNvSpPr/>
      </dsp:nvSpPr>
      <dsp:spPr>
        <a:xfrm>
          <a:off x="8777020" y="1307591"/>
          <a:ext cx="235846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smtClean="0"/>
            <a:t>die Tante</a:t>
          </a:r>
          <a:endParaRPr lang="tr-TR" sz="3500" kern="1200"/>
        </a:p>
      </dsp:txBody>
      <dsp:txXfrm>
        <a:off x="8777020" y="1307591"/>
        <a:ext cx="2358469" cy="914399"/>
      </dsp:txXfrm>
    </dsp:sp>
    <dsp:sp modelId="{32D6201B-A276-448D-8E31-310B7778DF0F}">
      <dsp:nvSpPr>
        <dsp:cNvPr id="0" name=""/>
        <dsp:cNvSpPr/>
      </dsp:nvSpPr>
      <dsp:spPr>
        <a:xfrm>
          <a:off x="7376159" y="2392679"/>
          <a:ext cx="914399" cy="9143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31623-51CC-478A-BE43-A72BBEE3CE8C}">
      <dsp:nvSpPr>
        <dsp:cNvPr id="0" name=""/>
        <dsp:cNvSpPr/>
      </dsp:nvSpPr>
      <dsp:spPr>
        <a:xfrm>
          <a:off x="8290559" y="2392679"/>
          <a:ext cx="2584703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der </a:t>
          </a:r>
          <a:r>
            <a:rPr lang="tr-TR" sz="3500" kern="1200" dirty="0" err="1" smtClean="0"/>
            <a:t>Cousin</a:t>
          </a:r>
          <a:endParaRPr lang="tr-TR" sz="3500" kern="1200" dirty="0"/>
        </a:p>
      </dsp:txBody>
      <dsp:txXfrm>
        <a:off x="8290559" y="2392679"/>
        <a:ext cx="2584703" cy="914399"/>
      </dsp:txXfrm>
    </dsp:sp>
    <dsp:sp modelId="{286EA8B6-72D6-4408-A0CF-F69895FAB578}">
      <dsp:nvSpPr>
        <dsp:cNvPr id="0" name=""/>
        <dsp:cNvSpPr/>
      </dsp:nvSpPr>
      <dsp:spPr>
        <a:xfrm>
          <a:off x="7376159" y="3550919"/>
          <a:ext cx="914399" cy="9143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1B091-ECD1-4C6A-A04C-439107F24143}">
      <dsp:nvSpPr>
        <dsp:cNvPr id="0" name=""/>
        <dsp:cNvSpPr/>
      </dsp:nvSpPr>
      <dsp:spPr>
        <a:xfrm>
          <a:off x="8290559" y="3550919"/>
          <a:ext cx="2913887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smtClean="0"/>
            <a:t>die Cousine</a:t>
          </a:r>
          <a:endParaRPr lang="tr-TR" sz="3500" kern="1200"/>
        </a:p>
      </dsp:txBody>
      <dsp:txXfrm>
        <a:off x="8290559" y="3550919"/>
        <a:ext cx="2913887" cy="914399"/>
      </dsp:txXfrm>
    </dsp:sp>
    <dsp:sp modelId="{D4115160-58A0-4610-AC6D-133F9E8679D8}">
      <dsp:nvSpPr>
        <dsp:cNvPr id="0" name=""/>
        <dsp:cNvSpPr/>
      </dsp:nvSpPr>
      <dsp:spPr>
        <a:xfrm>
          <a:off x="7862620" y="4636007"/>
          <a:ext cx="914399" cy="9143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69B15-0730-4DB3-9A28-46EF91338AE4}">
      <dsp:nvSpPr>
        <dsp:cNvPr id="0" name=""/>
        <dsp:cNvSpPr/>
      </dsp:nvSpPr>
      <dsp:spPr>
        <a:xfrm>
          <a:off x="8777020" y="4636007"/>
          <a:ext cx="235846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smtClean="0"/>
            <a:t>der Neffe</a:t>
          </a:r>
          <a:endParaRPr lang="tr-TR" sz="3500" kern="1200"/>
        </a:p>
      </dsp:txBody>
      <dsp:txXfrm>
        <a:off x="8777020" y="4636007"/>
        <a:ext cx="2358469" cy="914399"/>
      </dsp:txXfrm>
    </dsp:sp>
    <dsp:sp modelId="{B23874FB-06B0-48B0-8B5F-6C2A7864A78A}">
      <dsp:nvSpPr>
        <dsp:cNvPr id="0" name=""/>
        <dsp:cNvSpPr/>
      </dsp:nvSpPr>
      <dsp:spPr>
        <a:xfrm>
          <a:off x="8755684" y="5562599"/>
          <a:ext cx="914399" cy="9143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3E5C-4951-4C3A-9440-46683EEF40CF}">
      <dsp:nvSpPr>
        <dsp:cNvPr id="0" name=""/>
        <dsp:cNvSpPr/>
      </dsp:nvSpPr>
      <dsp:spPr>
        <a:xfrm>
          <a:off x="9670084" y="5562599"/>
          <a:ext cx="2521914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die</a:t>
          </a:r>
          <a:r>
            <a:rPr lang="tr-TR" sz="3500" kern="1200" dirty="0" smtClean="0"/>
            <a:t> </a:t>
          </a:r>
          <a:r>
            <a:rPr lang="tr-TR" sz="3500" kern="1200" dirty="0" err="1" smtClean="0"/>
            <a:t>Nichte</a:t>
          </a:r>
          <a:endParaRPr lang="tr-TR" sz="3500" kern="1200" dirty="0"/>
        </a:p>
      </dsp:txBody>
      <dsp:txXfrm>
        <a:off x="9670084" y="5562599"/>
        <a:ext cx="2521914" cy="914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4157-A525-4AFD-903C-006C7CF0589B}">
      <dsp:nvSpPr>
        <dsp:cNvPr id="0" name=""/>
        <dsp:cNvSpPr/>
      </dsp:nvSpPr>
      <dsp:spPr>
        <a:xfrm rot="21225191">
          <a:off x="104506" y="-3928"/>
          <a:ext cx="348185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die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bestimmten</a:t>
          </a:r>
          <a:r>
            <a:rPr lang="tr-TR" sz="2300" kern="1200" dirty="0" smtClean="0"/>
            <a:t> Artikel</a:t>
          </a:r>
          <a:endParaRPr lang="tr-TR" sz="2300" kern="1200" dirty="0"/>
        </a:p>
      </dsp:txBody>
      <dsp:txXfrm>
        <a:off x="132606" y="24172"/>
        <a:ext cx="3425652" cy="5194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4157-A525-4AFD-903C-006C7CF0589B}">
      <dsp:nvSpPr>
        <dsp:cNvPr id="0" name=""/>
        <dsp:cNvSpPr/>
      </dsp:nvSpPr>
      <dsp:spPr>
        <a:xfrm rot="21225191">
          <a:off x="18371" y="86079"/>
          <a:ext cx="348185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die</a:t>
          </a:r>
          <a:r>
            <a:rPr lang="tr-TR" sz="2100" kern="1200" dirty="0" smtClean="0"/>
            <a:t> </a:t>
          </a:r>
          <a:r>
            <a:rPr lang="tr-TR" sz="2100" kern="1200" dirty="0" err="1" smtClean="0"/>
            <a:t>unbestimmten</a:t>
          </a:r>
          <a:r>
            <a:rPr lang="tr-TR" sz="2100" kern="1200" dirty="0" smtClean="0"/>
            <a:t> Artikel</a:t>
          </a:r>
          <a:endParaRPr lang="tr-TR" sz="2100" kern="1200" dirty="0"/>
        </a:p>
      </dsp:txBody>
      <dsp:txXfrm>
        <a:off x="44130" y="111838"/>
        <a:ext cx="3430334" cy="4761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4157-A525-4AFD-903C-006C7CF0589B}">
      <dsp:nvSpPr>
        <dsp:cNvPr id="0" name=""/>
        <dsp:cNvSpPr/>
      </dsp:nvSpPr>
      <dsp:spPr>
        <a:xfrm rot="21225191">
          <a:off x="44308" y="80373"/>
          <a:ext cx="348185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die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Negationsartikel</a:t>
          </a:r>
          <a:endParaRPr lang="tr-TR" sz="2400" kern="1200" dirty="0"/>
        </a:p>
      </dsp:txBody>
      <dsp:txXfrm>
        <a:off x="72408" y="108473"/>
        <a:ext cx="3425652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46791" y="2767281"/>
            <a:ext cx="7098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Meine</a:t>
            </a:r>
            <a:r>
              <a:rPr lang="tr-TR" sz="8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tr-TR" sz="80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Familie</a:t>
            </a:r>
            <a:endParaRPr lang="tr-TR" sz="8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1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84664"/>
            <a:ext cx="12192000" cy="547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Z.B: 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/>
              <a:t>habe</a:t>
            </a:r>
            <a:r>
              <a:rPr lang="tr-TR" sz="2400" dirty="0"/>
              <a:t> den </a:t>
            </a:r>
            <a:r>
              <a:rPr lang="tr-TR" sz="2400" dirty="0" err="1"/>
              <a:t>Kugelschreiber</a:t>
            </a:r>
            <a:r>
              <a:rPr lang="tr-TR" sz="2400" dirty="0"/>
              <a:t>. (Benim kalemim var</a:t>
            </a:r>
            <a:r>
              <a:rPr lang="tr-TR" sz="2400" dirty="0" smtClean="0"/>
              <a:t>.)</a:t>
            </a:r>
          </a:p>
          <a:p>
            <a:pPr marL="0" indent="0"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die</a:t>
            </a:r>
            <a:r>
              <a:rPr lang="tr-TR" sz="2400" dirty="0" smtClean="0"/>
              <a:t> </a:t>
            </a:r>
            <a:r>
              <a:rPr lang="tr-TR" sz="2400" dirty="0" err="1" smtClean="0"/>
              <a:t>Schere</a:t>
            </a:r>
            <a:r>
              <a:rPr lang="tr-TR" sz="2400" dirty="0" smtClean="0"/>
              <a:t>. (Benim makasım var.)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das</a:t>
            </a:r>
            <a:r>
              <a:rPr lang="tr-TR" sz="2400" dirty="0" smtClean="0"/>
              <a:t> </a:t>
            </a:r>
            <a:r>
              <a:rPr lang="tr-TR" sz="2400" dirty="0" err="1" smtClean="0"/>
              <a:t>Buch</a:t>
            </a:r>
            <a:r>
              <a:rPr lang="tr-TR" sz="2400" dirty="0" smtClean="0"/>
              <a:t>. (Benim kitabım var.)</a:t>
            </a:r>
          </a:p>
          <a:p>
            <a:pPr marL="0" indent="0">
              <a:buNone/>
            </a:pPr>
            <a:r>
              <a:rPr lang="tr-TR" sz="2400" dirty="0"/>
              <a:t>	</a:t>
            </a:r>
          </a:p>
          <a:p>
            <a:pPr marL="0" indent="0"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einen</a:t>
            </a:r>
            <a:r>
              <a:rPr lang="tr-TR" sz="2400" dirty="0" smtClean="0"/>
              <a:t> </a:t>
            </a:r>
            <a:r>
              <a:rPr lang="tr-TR" sz="2400" dirty="0" err="1" smtClean="0"/>
              <a:t>Radiergummi</a:t>
            </a:r>
            <a:r>
              <a:rPr lang="tr-TR" sz="2400" dirty="0" smtClean="0"/>
              <a:t>. (Benim bir silgim var.)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eine</a:t>
            </a:r>
            <a:r>
              <a:rPr lang="tr-TR" sz="2400" dirty="0" smtClean="0"/>
              <a:t>  </a:t>
            </a:r>
            <a:r>
              <a:rPr lang="tr-TR" sz="2400" dirty="0" err="1" smtClean="0"/>
              <a:t>Freundin</a:t>
            </a:r>
            <a:r>
              <a:rPr lang="tr-TR" sz="2400" dirty="0" smtClean="0"/>
              <a:t>. (Benim bir arkadaşım var.)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ein</a:t>
            </a:r>
            <a:r>
              <a:rPr lang="tr-TR" sz="2400" dirty="0" smtClean="0"/>
              <a:t> </a:t>
            </a:r>
            <a:r>
              <a:rPr lang="tr-TR" sz="2400" dirty="0" err="1" smtClean="0"/>
              <a:t>Heft</a:t>
            </a:r>
            <a:r>
              <a:rPr lang="tr-TR" sz="2400" dirty="0" smtClean="0"/>
              <a:t>. (Benim bir defterim var.)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keinen</a:t>
            </a:r>
            <a:r>
              <a:rPr lang="tr-TR" sz="2400" dirty="0" smtClean="0"/>
              <a:t> </a:t>
            </a:r>
            <a:r>
              <a:rPr lang="tr-TR" sz="2400" dirty="0" err="1" smtClean="0"/>
              <a:t>Spitzer</a:t>
            </a:r>
            <a:r>
              <a:rPr lang="tr-TR" sz="2400" dirty="0" smtClean="0"/>
              <a:t>. (Benim kalemtıraşım yok.)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keine</a:t>
            </a:r>
            <a:r>
              <a:rPr lang="tr-TR" sz="2400" dirty="0" smtClean="0"/>
              <a:t> </a:t>
            </a:r>
            <a:r>
              <a:rPr lang="tr-TR" sz="2400" dirty="0" err="1" smtClean="0"/>
              <a:t>Tischlampe</a:t>
            </a:r>
            <a:r>
              <a:rPr lang="tr-TR" sz="2400" dirty="0" smtClean="0"/>
              <a:t>. (Benim masa lambam yok.)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 smtClean="0"/>
              <a:t>Ich</a:t>
            </a:r>
            <a:r>
              <a:rPr lang="tr-TR" sz="2400" dirty="0" smtClean="0"/>
              <a:t> </a:t>
            </a:r>
            <a:r>
              <a:rPr lang="tr-TR" sz="2400" dirty="0" err="1" smtClean="0"/>
              <a:t>habe</a:t>
            </a:r>
            <a:r>
              <a:rPr lang="tr-TR" sz="2400" dirty="0" smtClean="0"/>
              <a:t> </a:t>
            </a:r>
            <a:r>
              <a:rPr lang="tr-TR" sz="2400" dirty="0" err="1" smtClean="0"/>
              <a:t>kein</a:t>
            </a:r>
            <a:r>
              <a:rPr lang="tr-TR" sz="2400" dirty="0" smtClean="0"/>
              <a:t> </a:t>
            </a:r>
            <a:r>
              <a:rPr lang="tr-TR" sz="2400" dirty="0" err="1" smtClean="0"/>
              <a:t>Wörterbuch</a:t>
            </a:r>
            <a:r>
              <a:rPr lang="tr-TR" sz="2400" dirty="0" smtClean="0"/>
              <a:t>. (Benim sözlüğüm yok.)</a:t>
            </a:r>
            <a:endParaRPr lang="tr-TR" sz="2400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839914850"/>
              </p:ext>
            </p:extLst>
          </p:nvPr>
        </p:nvGraphicFramePr>
        <p:xfrm>
          <a:off x="8501134" y="1899842"/>
          <a:ext cx="36908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864780381"/>
              </p:ext>
            </p:extLst>
          </p:nvPr>
        </p:nvGraphicFramePr>
        <p:xfrm>
          <a:off x="8653534" y="3536557"/>
          <a:ext cx="36908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975082321"/>
              </p:ext>
            </p:extLst>
          </p:nvPr>
        </p:nvGraphicFramePr>
        <p:xfrm>
          <a:off x="8653534" y="5688450"/>
          <a:ext cx="36908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399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4988145"/>
              </p:ext>
            </p:extLst>
          </p:nvPr>
        </p:nvGraphicFramePr>
        <p:xfrm>
          <a:off x="1326605" y="418011"/>
          <a:ext cx="9228182" cy="564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536959" y="199213"/>
            <a:ext cx="510163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tr-TR" sz="3600" dirty="0" err="1" smtClean="0"/>
              <a:t>Wer</a:t>
            </a:r>
            <a:r>
              <a:rPr lang="tr-TR" sz="3600" dirty="0" smtClean="0"/>
              <a:t> </a:t>
            </a:r>
            <a:r>
              <a:rPr lang="tr-TR" sz="3600" dirty="0" err="1" smtClean="0"/>
              <a:t>sind</a:t>
            </a:r>
            <a:r>
              <a:rPr lang="tr-TR" sz="3600" dirty="0" smtClean="0"/>
              <a:t> </a:t>
            </a:r>
            <a:r>
              <a:rPr lang="tr-TR" sz="3600" dirty="0" err="1" smtClean="0"/>
              <a:t>deine</a:t>
            </a:r>
            <a:r>
              <a:rPr lang="tr-TR" sz="3600" dirty="0" smtClean="0"/>
              <a:t> </a:t>
            </a:r>
            <a:r>
              <a:rPr lang="tr-TR" sz="3600" dirty="0" err="1" smtClean="0"/>
              <a:t>Eltern</a:t>
            </a:r>
            <a:r>
              <a:rPr lang="tr-TR" sz="3600" dirty="0" smtClean="0"/>
              <a:t>?</a:t>
            </a:r>
            <a:endParaRPr lang="tr-TR" sz="3600" dirty="0"/>
          </a:p>
        </p:txBody>
      </p:sp>
      <p:sp>
        <p:nvSpPr>
          <p:cNvPr id="4" name="Metin kutusu 3"/>
          <p:cNvSpPr txBox="1"/>
          <p:nvPr/>
        </p:nvSpPr>
        <p:spPr>
          <a:xfrm rot="20263126">
            <a:off x="-43321" y="2737463"/>
            <a:ext cx="444245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tr-TR" sz="3600" dirty="0" err="1" smtClean="0">
                <a:solidFill>
                  <a:srgbClr val="0070C0"/>
                </a:solidFill>
              </a:rPr>
              <a:t>Wer</a:t>
            </a:r>
            <a:r>
              <a:rPr lang="tr-TR" sz="3600" dirty="0" smtClean="0">
                <a:solidFill>
                  <a:srgbClr val="0070C0"/>
                </a:solidFill>
              </a:rPr>
              <a:t> </a:t>
            </a:r>
            <a:r>
              <a:rPr lang="tr-TR" sz="3600" dirty="0" err="1" smtClean="0">
                <a:solidFill>
                  <a:srgbClr val="0070C0"/>
                </a:solidFill>
              </a:rPr>
              <a:t>ist</a:t>
            </a:r>
            <a:r>
              <a:rPr lang="tr-TR" sz="3600" dirty="0" smtClean="0">
                <a:solidFill>
                  <a:srgbClr val="0070C0"/>
                </a:solidFill>
              </a:rPr>
              <a:t> </a:t>
            </a:r>
            <a:r>
              <a:rPr lang="tr-TR" sz="3600" dirty="0" err="1" smtClean="0">
                <a:solidFill>
                  <a:srgbClr val="0070C0"/>
                </a:solidFill>
              </a:rPr>
              <a:t>dein</a:t>
            </a:r>
            <a:r>
              <a:rPr lang="tr-TR" sz="3600" dirty="0" smtClean="0">
                <a:solidFill>
                  <a:srgbClr val="0070C0"/>
                </a:solidFill>
              </a:rPr>
              <a:t> </a:t>
            </a:r>
            <a:r>
              <a:rPr lang="tr-TR" sz="3600" dirty="0" err="1" smtClean="0">
                <a:solidFill>
                  <a:srgbClr val="0070C0"/>
                </a:solidFill>
              </a:rPr>
              <a:t>Vater</a:t>
            </a:r>
            <a:r>
              <a:rPr lang="tr-TR" sz="3600" dirty="0" smtClean="0">
                <a:solidFill>
                  <a:srgbClr val="0070C0"/>
                </a:solidFill>
              </a:rPr>
              <a:t>?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 rot="1316609">
            <a:off x="7538940" y="2720973"/>
            <a:ext cx="488369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tr-TR" sz="3600" dirty="0" err="1" smtClean="0">
                <a:solidFill>
                  <a:srgbClr val="FF33CC"/>
                </a:solidFill>
              </a:rPr>
              <a:t>Wer</a:t>
            </a:r>
            <a:r>
              <a:rPr lang="tr-TR" sz="3600" dirty="0" smtClean="0">
                <a:solidFill>
                  <a:srgbClr val="FF33CC"/>
                </a:solidFill>
              </a:rPr>
              <a:t> </a:t>
            </a:r>
            <a:r>
              <a:rPr lang="tr-TR" sz="3600" dirty="0" err="1" smtClean="0">
                <a:solidFill>
                  <a:srgbClr val="FF33CC"/>
                </a:solidFill>
              </a:rPr>
              <a:t>ist</a:t>
            </a:r>
            <a:r>
              <a:rPr lang="tr-TR" sz="3600" dirty="0" smtClean="0">
                <a:solidFill>
                  <a:srgbClr val="FF33CC"/>
                </a:solidFill>
              </a:rPr>
              <a:t> </a:t>
            </a:r>
            <a:r>
              <a:rPr lang="tr-TR" sz="3600" dirty="0" err="1" smtClean="0">
                <a:solidFill>
                  <a:srgbClr val="FF33CC"/>
                </a:solidFill>
              </a:rPr>
              <a:t>deine</a:t>
            </a:r>
            <a:r>
              <a:rPr lang="tr-TR" sz="3600" dirty="0" smtClean="0">
                <a:solidFill>
                  <a:srgbClr val="FF33CC"/>
                </a:solidFill>
              </a:rPr>
              <a:t> </a:t>
            </a:r>
            <a:r>
              <a:rPr lang="tr-TR" sz="3600" dirty="0" err="1" smtClean="0">
                <a:solidFill>
                  <a:srgbClr val="FF33CC"/>
                </a:solidFill>
              </a:rPr>
              <a:t>Mutter</a:t>
            </a:r>
            <a:r>
              <a:rPr lang="tr-TR" sz="3600" dirty="0" smtClean="0">
                <a:solidFill>
                  <a:srgbClr val="FF33CC"/>
                </a:solidFill>
              </a:rPr>
              <a:t>?</a:t>
            </a:r>
            <a:endParaRPr lang="tr-TR" sz="3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371538799"/>
              </p:ext>
            </p:extLst>
          </p:nvPr>
        </p:nvGraphicFramePr>
        <p:xfrm>
          <a:off x="444136" y="444137"/>
          <a:ext cx="10607040" cy="543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5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817293762"/>
              </p:ext>
            </p:extLst>
          </p:nvPr>
        </p:nvGraphicFramePr>
        <p:xfrm>
          <a:off x="444136" y="444137"/>
          <a:ext cx="10607040" cy="543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5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797385141"/>
              </p:ext>
            </p:extLst>
          </p:nvPr>
        </p:nvGraphicFramePr>
        <p:xfrm>
          <a:off x="444136" y="444137"/>
          <a:ext cx="10711544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5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03805487"/>
              </p:ext>
            </p:extLst>
          </p:nvPr>
        </p:nvGraphicFramePr>
        <p:xfrm>
          <a:off x="444136" y="444137"/>
          <a:ext cx="10802984" cy="560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 rot="1220307">
            <a:off x="7537267" y="679482"/>
            <a:ext cx="500307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tr-TR" sz="3600" dirty="0" err="1" smtClean="0"/>
              <a:t>Hast</a:t>
            </a:r>
            <a:r>
              <a:rPr lang="tr-TR" sz="3600" dirty="0" smtClean="0"/>
              <a:t> </a:t>
            </a:r>
            <a:r>
              <a:rPr lang="tr-TR" sz="3600" dirty="0" err="1" smtClean="0"/>
              <a:t>du</a:t>
            </a:r>
            <a:r>
              <a:rPr lang="tr-TR" sz="3600" dirty="0" smtClean="0"/>
              <a:t> </a:t>
            </a:r>
            <a:r>
              <a:rPr lang="tr-TR" sz="3600" dirty="0" err="1" smtClean="0"/>
              <a:t>Geschwister</a:t>
            </a:r>
            <a:r>
              <a:rPr lang="tr-TR" sz="3600" dirty="0" smtClean="0"/>
              <a:t>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662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2065340052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0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2709723" y="1319349"/>
            <a:ext cx="6773908" cy="5499465"/>
            <a:chOff x="3062423" y="1606524"/>
            <a:chExt cx="5402308" cy="475508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23" y="1606524"/>
              <a:ext cx="5402308" cy="4755088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3851808" y="2851237"/>
              <a:ext cx="3823538" cy="61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 err="1" smtClean="0"/>
                <a:t>haben</a:t>
              </a:r>
              <a:r>
                <a:rPr lang="tr-TR" sz="4000" b="1" dirty="0" smtClean="0"/>
                <a:t> + </a:t>
              </a:r>
              <a:r>
                <a:rPr lang="tr-TR" sz="4000" b="1" dirty="0" err="1" smtClean="0"/>
                <a:t>Akkusativ</a:t>
              </a:r>
              <a:endParaRPr lang="tr-TR" sz="4000" b="1" dirty="0"/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462" y="1788965"/>
              <a:ext cx="496389" cy="496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4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149525"/>
            <a:ext cx="12191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*</a:t>
            </a:r>
            <a:r>
              <a:rPr lang="tr-TR" sz="2400" dirty="0" err="1" smtClean="0"/>
              <a:t>Akkusativ</a:t>
            </a:r>
            <a:r>
              <a:rPr lang="tr-TR" sz="2400" dirty="0" smtClean="0"/>
              <a:t>, ismin -i halidir.</a:t>
            </a:r>
          </a:p>
          <a:p>
            <a:endParaRPr lang="tr-TR" sz="2400" dirty="0"/>
          </a:p>
          <a:p>
            <a:r>
              <a:rPr lang="tr-TR" sz="2400" dirty="0" smtClean="0"/>
              <a:t>Z.B: 	</a:t>
            </a:r>
            <a:r>
              <a:rPr lang="tr-TR" sz="2400" dirty="0" smtClean="0">
                <a:solidFill>
                  <a:srgbClr val="00B0F0"/>
                </a:solidFill>
              </a:rPr>
              <a:t>der</a:t>
            </a:r>
            <a:r>
              <a:rPr lang="tr-TR" sz="2400" dirty="0" smtClean="0"/>
              <a:t> Mann: adam		</a:t>
            </a:r>
            <a:r>
              <a:rPr lang="tr-TR" sz="2400" dirty="0" smtClean="0">
                <a:solidFill>
                  <a:srgbClr val="00B0F0"/>
                </a:solidFill>
              </a:rPr>
              <a:t>den</a:t>
            </a:r>
            <a:r>
              <a:rPr lang="tr-TR" sz="2400" dirty="0" smtClean="0"/>
              <a:t> Mann: adamı			</a:t>
            </a:r>
          </a:p>
          <a:p>
            <a:r>
              <a:rPr lang="tr-TR" sz="2400" dirty="0" smtClean="0"/>
              <a:t>		</a:t>
            </a:r>
            <a:r>
              <a:rPr lang="tr-TR" sz="2400" dirty="0" err="1" smtClean="0">
                <a:solidFill>
                  <a:srgbClr val="FF33CC"/>
                </a:solidFill>
              </a:rPr>
              <a:t>die</a:t>
            </a:r>
            <a:r>
              <a:rPr lang="tr-TR" sz="2400" dirty="0" smtClean="0"/>
              <a:t> </a:t>
            </a:r>
            <a:r>
              <a:rPr lang="tr-TR" sz="2400" dirty="0" err="1" smtClean="0"/>
              <a:t>Frau</a:t>
            </a:r>
            <a:r>
              <a:rPr lang="tr-TR" sz="2400" dirty="0" smtClean="0"/>
              <a:t>: kadın			</a:t>
            </a:r>
            <a:r>
              <a:rPr lang="tr-TR" sz="2400" dirty="0" err="1" smtClean="0">
                <a:solidFill>
                  <a:srgbClr val="FF33CC"/>
                </a:solidFill>
              </a:rPr>
              <a:t>die</a:t>
            </a:r>
            <a:r>
              <a:rPr lang="tr-TR" sz="2400" dirty="0" smtClean="0"/>
              <a:t> </a:t>
            </a:r>
            <a:r>
              <a:rPr lang="tr-TR" sz="2400" dirty="0" err="1" smtClean="0"/>
              <a:t>Frau</a:t>
            </a:r>
            <a:r>
              <a:rPr lang="tr-TR" sz="2400" dirty="0" smtClean="0"/>
              <a:t>: kadını</a:t>
            </a:r>
          </a:p>
          <a:p>
            <a:r>
              <a:rPr lang="tr-TR" sz="2400" dirty="0">
                <a:solidFill>
                  <a:srgbClr val="FFFF00"/>
                </a:solidFill>
              </a:rPr>
              <a:t>	</a:t>
            </a:r>
            <a:r>
              <a:rPr lang="tr-TR" sz="2400" dirty="0" smtClean="0">
                <a:solidFill>
                  <a:srgbClr val="FFFF00"/>
                </a:solidFill>
              </a:rPr>
              <a:t>	</a:t>
            </a:r>
            <a:r>
              <a:rPr lang="tr-TR" sz="2400" dirty="0" err="1" smtClean="0">
                <a:solidFill>
                  <a:srgbClr val="FFFF00"/>
                </a:solidFill>
              </a:rPr>
              <a:t>das</a:t>
            </a:r>
            <a:r>
              <a:rPr lang="tr-TR" sz="2400" dirty="0" smtClean="0"/>
              <a:t> </a:t>
            </a:r>
            <a:r>
              <a:rPr lang="tr-TR" sz="2400" dirty="0" err="1"/>
              <a:t>Kind</a:t>
            </a:r>
            <a:r>
              <a:rPr lang="tr-TR" sz="2400" dirty="0"/>
              <a:t>: </a:t>
            </a:r>
            <a:r>
              <a:rPr lang="tr-TR" sz="2400" dirty="0" smtClean="0"/>
              <a:t>çocuk		</a:t>
            </a:r>
            <a:r>
              <a:rPr lang="tr-TR" sz="2400" dirty="0" err="1">
                <a:solidFill>
                  <a:srgbClr val="FFFF00"/>
                </a:solidFill>
              </a:rPr>
              <a:t>das</a:t>
            </a:r>
            <a:r>
              <a:rPr lang="tr-TR" sz="2400" dirty="0"/>
              <a:t> </a:t>
            </a:r>
            <a:r>
              <a:rPr lang="tr-TR" sz="2400" dirty="0" err="1"/>
              <a:t>Kind</a:t>
            </a:r>
            <a:r>
              <a:rPr lang="tr-TR" sz="2400" dirty="0"/>
              <a:t>: çocuğu</a:t>
            </a:r>
          </a:p>
          <a:p>
            <a:endParaRPr lang="tr-TR" sz="2400" dirty="0" smtClean="0">
              <a:solidFill>
                <a:srgbClr val="00B0F0"/>
              </a:solidFill>
            </a:endParaRPr>
          </a:p>
          <a:p>
            <a:r>
              <a:rPr lang="tr-TR" sz="2400" dirty="0" smtClean="0">
                <a:solidFill>
                  <a:srgbClr val="00B0F0"/>
                </a:solidFill>
              </a:rPr>
              <a:t>									</a:t>
            </a:r>
            <a:r>
              <a:rPr lang="tr-TR" sz="2400" dirty="0" err="1" smtClean="0">
                <a:solidFill>
                  <a:srgbClr val="00B0F0"/>
                </a:solidFill>
              </a:rPr>
              <a:t>einen</a:t>
            </a:r>
            <a:r>
              <a:rPr lang="tr-TR" sz="2400" dirty="0" smtClean="0"/>
              <a:t> Mann: bir adamı	</a:t>
            </a:r>
            <a:r>
              <a:rPr lang="tr-TR" sz="2400" dirty="0"/>
              <a:t> </a:t>
            </a:r>
            <a:r>
              <a:rPr lang="tr-TR" sz="2400" dirty="0" smtClean="0"/>
              <a:t>  </a:t>
            </a:r>
            <a:r>
              <a:rPr lang="tr-TR" sz="2400" dirty="0" err="1" smtClean="0">
                <a:solidFill>
                  <a:srgbClr val="00B0F0"/>
                </a:solidFill>
              </a:rPr>
              <a:t>keinen</a:t>
            </a:r>
            <a:r>
              <a:rPr lang="tr-TR" sz="2400" dirty="0" smtClean="0"/>
              <a:t> </a:t>
            </a:r>
            <a:r>
              <a:rPr lang="tr-TR" sz="2400" dirty="0"/>
              <a:t>Mann: </a:t>
            </a:r>
            <a:r>
              <a:rPr lang="tr-TR" sz="2400" dirty="0" smtClean="0"/>
              <a:t>hiçbir </a:t>
            </a:r>
            <a:r>
              <a:rPr lang="tr-TR" sz="2400" dirty="0"/>
              <a:t>adamı</a:t>
            </a:r>
            <a:endParaRPr lang="tr-TR" sz="2400" dirty="0" smtClean="0"/>
          </a:p>
          <a:p>
            <a:r>
              <a:rPr lang="tr-TR" sz="2400" dirty="0" smtClean="0">
                <a:solidFill>
                  <a:srgbClr val="FF33CC"/>
                </a:solidFill>
              </a:rPr>
              <a:t>									</a:t>
            </a:r>
            <a:r>
              <a:rPr lang="tr-TR" sz="2400" dirty="0" err="1" smtClean="0">
                <a:solidFill>
                  <a:srgbClr val="FF33CC"/>
                </a:solidFill>
              </a:rPr>
              <a:t>eine</a:t>
            </a:r>
            <a:r>
              <a:rPr lang="tr-TR" sz="2400" dirty="0" smtClean="0"/>
              <a:t> </a:t>
            </a:r>
            <a:r>
              <a:rPr lang="tr-TR" sz="2400" dirty="0" err="1"/>
              <a:t>Frau</a:t>
            </a:r>
            <a:r>
              <a:rPr lang="tr-TR" sz="2400" dirty="0"/>
              <a:t>: </a:t>
            </a:r>
            <a:r>
              <a:rPr lang="tr-TR" sz="2400" dirty="0" smtClean="0"/>
              <a:t>bir kadını		   </a:t>
            </a:r>
            <a:r>
              <a:rPr lang="tr-TR" sz="2400" dirty="0" err="1" smtClean="0">
                <a:solidFill>
                  <a:srgbClr val="FF33CC"/>
                </a:solidFill>
              </a:rPr>
              <a:t>keine</a:t>
            </a:r>
            <a:r>
              <a:rPr lang="tr-TR" sz="2400" dirty="0" smtClean="0"/>
              <a:t> </a:t>
            </a:r>
            <a:r>
              <a:rPr lang="tr-TR" sz="2400" dirty="0" err="1"/>
              <a:t>Frau</a:t>
            </a:r>
            <a:r>
              <a:rPr lang="tr-TR" sz="2400" dirty="0"/>
              <a:t>: </a:t>
            </a:r>
            <a:r>
              <a:rPr lang="tr-TR" sz="2400" dirty="0" smtClean="0"/>
              <a:t>hiçbir kadını</a:t>
            </a:r>
            <a:endParaRPr lang="tr-TR" sz="2400" dirty="0"/>
          </a:p>
          <a:p>
            <a:r>
              <a:rPr lang="tr-TR" sz="2400" dirty="0" smtClean="0">
                <a:solidFill>
                  <a:srgbClr val="FFFF00"/>
                </a:solidFill>
              </a:rPr>
              <a:t>									</a:t>
            </a:r>
            <a:r>
              <a:rPr lang="tr-TR" sz="2400" dirty="0" err="1" smtClean="0">
                <a:solidFill>
                  <a:srgbClr val="FFFF00"/>
                </a:solidFill>
              </a:rPr>
              <a:t>ein</a:t>
            </a:r>
            <a:r>
              <a:rPr lang="tr-TR" sz="2400" dirty="0" smtClean="0"/>
              <a:t> </a:t>
            </a:r>
            <a:r>
              <a:rPr lang="tr-TR" sz="2400" dirty="0" err="1"/>
              <a:t>Kind</a:t>
            </a:r>
            <a:r>
              <a:rPr lang="tr-TR" sz="2400" dirty="0"/>
              <a:t>: </a:t>
            </a:r>
            <a:r>
              <a:rPr lang="tr-TR" sz="2400" dirty="0" smtClean="0"/>
              <a:t>bir çocuğu		   </a:t>
            </a:r>
            <a:r>
              <a:rPr lang="tr-TR" sz="2400" dirty="0" err="1" smtClean="0">
                <a:solidFill>
                  <a:srgbClr val="FFFF00"/>
                </a:solidFill>
              </a:rPr>
              <a:t>kein</a:t>
            </a:r>
            <a:r>
              <a:rPr lang="tr-TR" sz="2400" dirty="0" smtClean="0"/>
              <a:t> </a:t>
            </a:r>
            <a:r>
              <a:rPr lang="tr-TR" sz="2400" dirty="0" err="1"/>
              <a:t>Kind</a:t>
            </a:r>
            <a:r>
              <a:rPr lang="tr-TR" sz="2400" dirty="0"/>
              <a:t>: </a:t>
            </a:r>
            <a:r>
              <a:rPr lang="tr-TR" sz="2400" dirty="0" smtClean="0"/>
              <a:t>hiçbir </a:t>
            </a:r>
            <a:r>
              <a:rPr lang="tr-TR" sz="2400" dirty="0"/>
              <a:t>çocuğu</a:t>
            </a:r>
          </a:p>
          <a:p>
            <a:endParaRPr lang="tr-TR" sz="2400" dirty="0"/>
          </a:p>
          <a:p>
            <a:r>
              <a:rPr lang="tr-TR" sz="2400" dirty="0" smtClean="0"/>
              <a:t>*</a:t>
            </a:r>
            <a:r>
              <a:rPr lang="tr-TR" sz="2400" dirty="0" err="1" smtClean="0"/>
              <a:t>Haben</a:t>
            </a:r>
            <a:r>
              <a:rPr lang="tr-TR" sz="2400" dirty="0" smtClean="0"/>
              <a:t> fiili her zaman </a:t>
            </a:r>
            <a:r>
              <a:rPr lang="tr-TR" sz="2400" dirty="0" err="1" smtClean="0"/>
              <a:t>akkusativ</a:t>
            </a:r>
            <a:r>
              <a:rPr lang="tr-TR" sz="2400" dirty="0" smtClean="0"/>
              <a:t> yani ismi -i hali ile kullanılır. Geçişli fiil özelliği taşır. Türkçeye çevirisinde uyumsuzluk taşımaktadır.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299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497</TotalTime>
  <Words>94</Words>
  <Application>Microsoft Office PowerPoint</Application>
  <PresentationFormat>Geniş ekran</PresentationFormat>
  <Paragraphs>53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22</cp:revision>
  <dcterms:created xsi:type="dcterms:W3CDTF">2019-02-02T18:18:06Z</dcterms:created>
  <dcterms:modified xsi:type="dcterms:W3CDTF">2019-02-04T00:52:29Z</dcterms:modified>
</cp:coreProperties>
</file>