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69" r:id="rId14"/>
    <p:sldId id="26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67B60-53C6-467D-88FC-2B72CBC71F0A}" type="doc">
      <dgm:prSet loTypeId="urn:microsoft.com/office/officeart/2005/8/layout/vList3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4E75C4D9-5945-4F25-BB00-C9D3A3127404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pPr rtl="0"/>
          <a:r>
            <a:rPr lang="tr-TR" dirty="0" err="1" smtClean="0"/>
            <a:t>Was</a:t>
          </a:r>
          <a:r>
            <a:rPr lang="tr-TR" dirty="0" smtClean="0"/>
            <a:t> </a:t>
          </a:r>
          <a:r>
            <a:rPr lang="tr-TR" dirty="0" err="1" smtClean="0"/>
            <a:t>ist</a:t>
          </a:r>
          <a:r>
            <a:rPr lang="tr-TR" dirty="0" smtClean="0"/>
            <a:t> </a:t>
          </a:r>
          <a:r>
            <a:rPr lang="tr-TR" dirty="0" err="1" smtClean="0"/>
            <a:t>deine</a:t>
          </a:r>
          <a:r>
            <a:rPr lang="tr-TR" dirty="0" smtClean="0"/>
            <a:t> </a:t>
          </a:r>
          <a:r>
            <a:rPr lang="tr-TR" dirty="0" err="1" smtClean="0"/>
            <a:t>Arbeitsgemeinschaft</a:t>
          </a:r>
          <a:r>
            <a:rPr lang="tr-TR" dirty="0" smtClean="0"/>
            <a:t>?</a:t>
          </a:r>
          <a:endParaRPr lang="tr-TR" dirty="0"/>
        </a:p>
      </dgm:t>
    </dgm:pt>
    <dgm:pt modelId="{1E828838-E740-4657-8F77-6EBBD7D715EC}" type="parTrans" cxnId="{3154CF96-FC17-4C26-9AA1-FB8959C9DE6F}">
      <dgm:prSet/>
      <dgm:spPr/>
      <dgm:t>
        <a:bodyPr/>
        <a:lstStyle/>
        <a:p>
          <a:endParaRPr lang="tr-TR"/>
        </a:p>
      </dgm:t>
    </dgm:pt>
    <dgm:pt modelId="{FC11BC31-7BCB-4EA7-82C6-98B999080811}" type="sibTrans" cxnId="{3154CF96-FC17-4C26-9AA1-FB8959C9DE6F}">
      <dgm:prSet/>
      <dgm:spPr/>
      <dgm:t>
        <a:bodyPr/>
        <a:lstStyle/>
        <a:p>
          <a:endParaRPr lang="tr-TR"/>
        </a:p>
      </dgm:t>
    </dgm:pt>
    <dgm:pt modelId="{37F30373-24D1-4EE4-A07C-895090B63295}" type="pres">
      <dgm:prSet presAssocID="{54767B60-53C6-467D-88FC-2B72CBC71F0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FFA440A-403B-437F-B50C-E9DF34FEF3C0}" type="pres">
      <dgm:prSet presAssocID="{4E75C4D9-5945-4F25-BB00-C9D3A3127404}" presName="composite" presStyleCnt="0"/>
      <dgm:spPr/>
      <dgm:t>
        <a:bodyPr/>
        <a:lstStyle/>
        <a:p>
          <a:endParaRPr lang="tr-TR"/>
        </a:p>
      </dgm:t>
    </dgm:pt>
    <dgm:pt modelId="{7B159AEF-7581-4F38-9074-38EB83A47733}" type="pres">
      <dgm:prSet presAssocID="{4E75C4D9-5945-4F25-BB00-C9D3A3127404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tr-TR"/>
        </a:p>
      </dgm:t>
    </dgm:pt>
    <dgm:pt modelId="{7F9E3B06-6AC4-4625-A7C9-7417118AD2DF}" type="pres">
      <dgm:prSet presAssocID="{4E75C4D9-5945-4F25-BB00-C9D3A3127404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E909209-6903-4E0D-B62D-6E5E169BACE8}" type="presOf" srcId="{54767B60-53C6-467D-88FC-2B72CBC71F0A}" destId="{37F30373-24D1-4EE4-A07C-895090B63295}" srcOrd="0" destOrd="0" presId="urn:microsoft.com/office/officeart/2005/8/layout/vList3"/>
    <dgm:cxn modelId="{439609E5-03B0-46D4-962F-4F286462BD11}" type="presOf" srcId="{4E75C4D9-5945-4F25-BB00-C9D3A3127404}" destId="{7F9E3B06-6AC4-4625-A7C9-7417118AD2DF}" srcOrd="0" destOrd="0" presId="urn:microsoft.com/office/officeart/2005/8/layout/vList3"/>
    <dgm:cxn modelId="{3154CF96-FC17-4C26-9AA1-FB8959C9DE6F}" srcId="{54767B60-53C6-467D-88FC-2B72CBC71F0A}" destId="{4E75C4D9-5945-4F25-BB00-C9D3A3127404}" srcOrd="0" destOrd="0" parTransId="{1E828838-E740-4657-8F77-6EBBD7D715EC}" sibTransId="{FC11BC31-7BCB-4EA7-82C6-98B999080811}"/>
    <dgm:cxn modelId="{5F00AEF9-8F77-49BF-BC82-80DB9C2D3AAE}" type="presParOf" srcId="{37F30373-24D1-4EE4-A07C-895090B63295}" destId="{7FFA440A-403B-437F-B50C-E9DF34FEF3C0}" srcOrd="0" destOrd="0" presId="urn:microsoft.com/office/officeart/2005/8/layout/vList3"/>
    <dgm:cxn modelId="{D50EE66D-A015-4323-AFF1-70CC8F2DBE0E}" type="presParOf" srcId="{7FFA440A-403B-437F-B50C-E9DF34FEF3C0}" destId="{7B159AEF-7581-4F38-9074-38EB83A47733}" srcOrd="0" destOrd="0" presId="urn:microsoft.com/office/officeart/2005/8/layout/vList3"/>
    <dgm:cxn modelId="{6AA19262-F799-487E-8591-7F7C09D5D17B}" type="presParOf" srcId="{7FFA440A-403B-437F-B50C-E9DF34FEF3C0}" destId="{7F9E3B06-6AC4-4625-A7C9-7417118AD2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767B60-53C6-467D-88FC-2B72CBC71F0A}" type="doc">
      <dgm:prSet loTypeId="urn:microsoft.com/office/officeart/2005/8/layout/vList3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4E75C4D9-5945-4F25-BB00-C9D3A3127404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tr-TR" dirty="0" err="1" smtClean="0">
              <a:solidFill>
                <a:schemeClr val="bg1"/>
              </a:solidFill>
            </a:rPr>
            <a:t>Wann</a:t>
          </a:r>
          <a:r>
            <a:rPr lang="tr-TR" dirty="0" smtClean="0">
              <a:solidFill>
                <a:schemeClr val="bg1"/>
              </a:solidFill>
            </a:rPr>
            <a:t> </a:t>
          </a:r>
          <a:r>
            <a:rPr lang="tr-TR" dirty="0" err="1" smtClean="0">
              <a:solidFill>
                <a:schemeClr val="bg1"/>
              </a:solidFill>
            </a:rPr>
            <a:t>ist</a:t>
          </a:r>
          <a:r>
            <a:rPr lang="tr-TR" dirty="0" smtClean="0">
              <a:solidFill>
                <a:schemeClr val="bg1"/>
              </a:solidFill>
            </a:rPr>
            <a:t> </a:t>
          </a:r>
          <a:r>
            <a:rPr lang="tr-TR" dirty="0" err="1" smtClean="0">
              <a:solidFill>
                <a:schemeClr val="bg1"/>
              </a:solidFill>
            </a:rPr>
            <a:t>deine</a:t>
          </a:r>
          <a:r>
            <a:rPr lang="tr-TR" dirty="0" smtClean="0">
              <a:solidFill>
                <a:schemeClr val="bg1"/>
              </a:solidFill>
            </a:rPr>
            <a:t> </a:t>
          </a:r>
          <a:r>
            <a:rPr lang="tr-TR" dirty="0" err="1" smtClean="0">
              <a:solidFill>
                <a:schemeClr val="bg1"/>
              </a:solidFill>
            </a:rPr>
            <a:t>Arbeitsgemeinschaft</a:t>
          </a:r>
          <a:r>
            <a:rPr lang="tr-TR" dirty="0" smtClean="0">
              <a:solidFill>
                <a:schemeClr val="bg1"/>
              </a:solidFill>
            </a:rPr>
            <a:t>?</a:t>
          </a:r>
          <a:endParaRPr lang="tr-TR" dirty="0">
            <a:solidFill>
              <a:schemeClr val="bg1"/>
            </a:solidFill>
          </a:endParaRPr>
        </a:p>
      </dgm:t>
    </dgm:pt>
    <dgm:pt modelId="{1E828838-E740-4657-8F77-6EBBD7D715EC}" type="parTrans" cxnId="{3154CF96-FC17-4C26-9AA1-FB8959C9DE6F}">
      <dgm:prSet/>
      <dgm:spPr/>
      <dgm:t>
        <a:bodyPr/>
        <a:lstStyle/>
        <a:p>
          <a:endParaRPr lang="tr-TR"/>
        </a:p>
      </dgm:t>
    </dgm:pt>
    <dgm:pt modelId="{FC11BC31-7BCB-4EA7-82C6-98B999080811}" type="sibTrans" cxnId="{3154CF96-FC17-4C26-9AA1-FB8959C9DE6F}">
      <dgm:prSet/>
      <dgm:spPr/>
      <dgm:t>
        <a:bodyPr/>
        <a:lstStyle/>
        <a:p>
          <a:endParaRPr lang="tr-TR"/>
        </a:p>
      </dgm:t>
    </dgm:pt>
    <dgm:pt modelId="{37F30373-24D1-4EE4-A07C-895090B63295}" type="pres">
      <dgm:prSet presAssocID="{54767B60-53C6-467D-88FC-2B72CBC71F0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FFA440A-403B-437F-B50C-E9DF34FEF3C0}" type="pres">
      <dgm:prSet presAssocID="{4E75C4D9-5945-4F25-BB00-C9D3A3127404}" presName="composite" presStyleCnt="0"/>
      <dgm:spPr/>
    </dgm:pt>
    <dgm:pt modelId="{7B159AEF-7581-4F38-9074-38EB83A47733}" type="pres">
      <dgm:prSet presAssocID="{4E75C4D9-5945-4F25-BB00-C9D3A3127404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</dgm:pt>
    <dgm:pt modelId="{7F9E3B06-6AC4-4625-A7C9-7417118AD2DF}" type="pres">
      <dgm:prSet presAssocID="{4E75C4D9-5945-4F25-BB00-C9D3A3127404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A67E182-116E-4ECC-B285-74AF0321890F}" type="presOf" srcId="{4E75C4D9-5945-4F25-BB00-C9D3A3127404}" destId="{7F9E3B06-6AC4-4625-A7C9-7417118AD2DF}" srcOrd="0" destOrd="0" presId="urn:microsoft.com/office/officeart/2005/8/layout/vList3"/>
    <dgm:cxn modelId="{EFAA6219-AEB9-4C5D-900B-B8664F186BA8}" type="presOf" srcId="{54767B60-53C6-467D-88FC-2B72CBC71F0A}" destId="{37F30373-24D1-4EE4-A07C-895090B63295}" srcOrd="0" destOrd="0" presId="urn:microsoft.com/office/officeart/2005/8/layout/vList3"/>
    <dgm:cxn modelId="{3154CF96-FC17-4C26-9AA1-FB8959C9DE6F}" srcId="{54767B60-53C6-467D-88FC-2B72CBC71F0A}" destId="{4E75C4D9-5945-4F25-BB00-C9D3A3127404}" srcOrd="0" destOrd="0" parTransId="{1E828838-E740-4657-8F77-6EBBD7D715EC}" sibTransId="{FC11BC31-7BCB-4EA7-82C6-98B999080811}"/>
    <dgm:cxn modelId="{403825DE-6C3E-45C9-9C2C-8CA644EB3AA7}" type="presParOf" srcId="{37F30373-24D1-4EE4-A07C-895090B63295}" destId="{7FFA440A-403B-437F-B50C-E9DF34FEF3C0}" srcOrd="0" destOrd="0" presId="urn:microsoft.com/office/officeart/2005/8/layout/vList3"/>
    <dgm:cxn modelId="{E9D17B3E-2551-413A-92F8-DA254F564CCC}" type="presParOf" srcId="{7FFA440A-403B-437F-B50C-E9DF34FEF3C0}" destId="{7B159AEF-7581-4F38-9074-38EB83A47733}" srcOrd="0" destOrd="0" presId="urn:microsoft.com/office/officeart/2005/8/layout/vList3"/>
    <dgm:cxn modelId="{3B46565B-1373-4FB6-9492-5B471A3CAF56}" type="presParOf" srcId="{7FFA440A-403B-437F-B50C-E9DF34FEF3C0}" destId="{7F9E3B06-6AC4-4625-A7C9-7417118AD2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767B60-53C6-467D-88FC-2B72CBC71F0A}" type="doc">
      <dgm:prSet loTypeId="urn:microsoft.com/office/officeart/2005/8/layout/vList3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4E75C4D9-5945-4F25-BB00-C9D3A312740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tr-TR" dirty="0" err="1" smtClean="0">
              <a:solidFill>
                <a:schemeClr val="bg1"/>
              </a:solidFill>
            </a:rPr>
            <a:t>Was</a:t>
          </a:r>
          <a:r>
            <a:rPr lang="tr-TR" dirty="0" smtClean="0">
              <a:solidFill>
                <a:schemeClr val="bg1"/>
              </a:solidFill>
            </a:rPr>
            <a:t> </a:t>
          </a:r>
          <a:r>
            <a:rPr lang="tr-TR" dirty="0" err="1" smtClean="0">
              <a:solidFill>
                <a:schemeClr val="bg1"/>
              </a:solidFill>
            </a:rPr>
            <a:t>machst</a:t>
          </a:r>
          <a:r>
            <a:rPr lang="tr-TR" dirty="0" smtClean="0">
              <a:solidFill>
                <a:schemeClr val="bg1"/>
              </a:solidFill>
            </a:rPr>
            <a:t> </a:t>
          </a:r>
          <a:r>
            <a:rPr lang="tr-TR" dirty="0" err="1" smtClean="0">
              <a:solidFill>
                <a:schemeClr val="bg1"/>
              </a:solidFill>
            </a:rPr>
            <a:t>du</a:t>
          </a:r>
          <a:r>
            <a:rPr lang="tr-TR" dirty="0" smtClean="0">
              <a:solidFill>
                <a:schemeClr val="bg1"/>
              </a:solidFill>
            </a:rPr>
            <a:t> in der </a:t>
          </a:r>
          <a:r>
            <a:rPr lang="tr-TR" dirty="0" err="1" smtClean="0">
              <a:solidFill>
                <a:schemeClr val="bg1"/>
              </a:solidFill>
            </a:rPr>
            <a:t>Arbeitsgemeinschaft</a:t>
          </a:r>
          <a:r>
            <a:rPr lang="tr-TR" dirty="0" smtClean="0">
              <a:solidFill>
                <a:schemeClr val="bg1"/>
              </a:solidFill>
            </a:rPr>
            <a:t>?</a:t>
          </a:r>
          <a:endParaRPr lang="tr-TR" dirty="0">
            <a:solidFill>
              <a:schemeClr val="bg1"/>
            </a:solidFill>
          </a:endParaRPr>
        </a:p>
      </dgm:t>
    </dgm:pt>
    <dgm:pt modelId="{1E828838-E740-4657-8F77-6EBBD7D715EC}" type="parTrans" cxnId="{3154CF96-FC17-4C26-9AA1-FB8959C9DE6F}">
      <dgm:prSet/>
      <dgm:spPr/>
      <dgm:t>
        <a:bodyPr/>
        <a:lstStyle/>
        <a:p>
          <a:endParaRPr lang="tr-TR"/>
        </a:p>
      </dgm:t>
    </dgm:pt>
    <dgm:pt modelId="{FC11BC31-7BCB-4EA7-82C6-98B999080811}" type="sibTrans" cxnId="{3154CF96-FC17-4C26-9AA1-FB8959C9DE6F}">
      <dgm:prSet/>
      <dgm:spPr/>
      <dgm:t>
        <a:bodyPr/>
        <a:lstStyle/>
        <a:p>
          <a:endParaRPr lang="tr-TR"/>
        </a:p>
      </dgm:t>
    </dgm:pt>
    <dgm:pt modelId="{37F30373-24D1-4EE4-A07C-895090B63295}" type="pres">
      <dgm:prSet presAssocID="{54767B60-53C6-467D-88FC-2B72CBC71F0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FFA440A-403B-437F-B50C-E9DF34FEF3C0}" type="pres">
      <dgm:prSet presAssocID="{4E75C4D9-5945-4F25-BB00-C9D3A3127404}" presName="composite" presStyleCnt="0"/>
      <dgm:spPr/>
    </dgm:pt>
    <dgm:pt modelId="{7B159AEF-7581-4F38-9074-38EB83A47733}" type="pres">
      <dgm:prSet presAssocID="{4E75C4D9-5945-4F25-BB00-C9D3A3127404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7F9E3B06-6AC4-4625-A7C9-7417118AD2DF}" type="pres">
      <dgm:prSet presAssocID="{4E75C4D9-5945-4F25-BB00-C9D3A3127404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094E7B7-0B0C-4ABA-9621-84F8B7BBFB8A}" type="presOf" srcId="{54767B60-53C6-467D-88FC-2B72CBC71F0A}" destId="{37F30373-24D1-4EE4-A07C-895090B63295}" srcOrd="0" destOrd="0" presId="urn:microsoft.com/office/officeart/2005/8/layout/vList3"/>
    <dgm:cxn modelId="{3154CF96-FC17-4C26-9AA1-FB8959C9DE6F}" srcId="{54767B60-53C6-467D-88FC-2B72CBC71F0A}" destId="{4E75C4D9-5945-4F25-BB00-C9D3A3127404}" srcOrd="0" destOrd="0" parTransId="{1E828838-E740-4657-8F77-6EBBD7D715EC}" sibTransId="{FC11BC31-7BCB-4EA7-82C6-98B999080811}"/>
    <dgm:cxn modelId="{0F39182F-4A27-4AD2-950D-236E4012EDB0}" type="presOf" srcId="{4E75C4D9-5945-4F25-BB00-C9D3A3127404}" destId="{7F9E3B06-6AC4-4625-A7C9-7417118AD2DF}" srcOrd="0" destOrd="0" presId="urn:microsoft.com/office/officeart/2005/8/layout/vList3"/>
    <dgm:cxn modelId="{31BCA35F-463E-478B-96D6-303EECA1CC08}" type="presParOf" srcId="{37F30373-24D1-4EE4-A07C-895090B63295}" destId="{7FFA440A-403B-437F-B50C-E9DF34FEF3C0}" srcOrd="0" destOrd="0" presId="urn:microsoft.com/office/officeart/2005/8/layout/vList3"/>
    <dgm:cxn modelId="{B3508E9C-7799-4C5B-A050-F31AE5C6B743}" type="presParOf" srcId="{7FFA440A-403B-437F-B50C-E9DF34FEF3C0}" destId="{7B159AEF-7581-4F38-9074-38EB83A47733}" srcOrd="0" destOrd="0" presId="urn:microsoft.com/office/officeart/2005/8/layout/vList3"/>
    <dgm:cxn modelId="{A499C895-8EFD-4BED-BCF2-D8AC7456AE5D}" type="presParOf" srcId="{7FFA440A-403B-437F-B50C-E9DF34FEF3C0}" destId="{7F9E3B06-6AC4-4625-A7C9-7417118AD2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767B60-53C6-467D-88FC-2B72CBC71F0A}" type="doc">
      <dgm:prSet loTypeId="urn:microsoft.com/office/officeart/2005/8/layout/vList3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4E75C4D9-5945-4F25-BB00-C9D3A3127404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tr-TR" dirty="0" err="1" smtClean="0"/>
            <a:t>Wie</a:t>
          </a:r>
          <a:r>
            <a:rPr lang="tr-TR" dirty="0" smtClean="0"/>
            <a:t> </a:t>
          </a:r>
          <a:r>
            <a:rPr lang="tr-TR" dirty="0" err="1" smtClean="0"/>
            <a:t>findest</a:t>
          </a:r>
          <a:r>
            <a:rPr lang="tr-TR" dirty="0" smtClean="0"/>
            <a:t> </a:t>
          </a:r>
          <a:r>
            <a:rPr lang="tr-TR" dirty="0" err="1" smtClean="0"/>
            <a:t>du</a:t>
          </a:r>
          <a:r>
            <a:rPr lang="tr-TR" dirty="0" smtClean="0"/>
            <a:t> </a:t>
          </a:r>
          <a:r>
            <a:rPr lang="tr-TR" dirty="0" err="1" smtClean="0"/>
            <a:t>die</a:t>
          </a:r>
          <a:r>
            <a:rPr lang="tr-TR" dirty="0" smtClean="0"/>
            <a:t> </a:t>
          </a:r>
          <a:r>
            <a:rPr lang="tr-TR" dirty="0" err="1" smtClean="0"/>
            <a:t>Arbeitsgemeinschaft</a:t>
          </a:r>
          <a:r>
            <a:rPr lang="tr-TR" dirty="0" smtClean="0"/>
            <a:t>?</a:t>
          </a:r>
          <a:endParaRPr lang="tr-TR" dirty="0"/>
        </a:p>
      </dgm:t>
    </dgm:pt>
    <dgm:pt modelId="{1E828838-E740-4657-8F77-6EBBD7D715EC}" type="parTrans" cxnId="{3154CF96-FC17-4C26-9AA1-FB8959C9DE6F}">
      <dgm:prSet/>
      <dgm:spPr/>
      <dgm:t>
        <a:bodyPr/>
        <a:lstStyle/>
        <a:p>
          <a:endParaRPr lang="tr-TR"/>
        </a:p>
      </dgm:t>
    </dgm:pt>
    <dgm:pt modelId="{FC11BC31-7BCB-4EA7-82C6-98B999080811}" type="sibTrans" cxnId="{3154CF96-FC17-4C26-9AA1-FB8959C9DE6F}">
      <dgm:prSet/>
      <dgm:spPr/>
      <dgm:t>
        <a:bodyPr/>
        <a:lstStyle/>
        <a:p>
          <a:endParaRPr lang="tr-TR"/>
        </a:p>
      </dgm:t>
    </dgm:pt>
    <dgm:pt modelId="{37F30373-24D1-4EE4-A07C-895090B63295}" type="pres">
      <dgm:prSet presAssocID="{54767B60-53C6-467D-88FC-2B72CBC71F0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FFA440A-403B-437F-B50C-E9DF34FEF3C0}" type="pres">
      <dgm:prSet presAssocID="{4E75C4D9-5945-4F25-BB00-C9D3A3127404}" presName="composite" presStyleCnt="0"/>
      <dgm:spPr/>
    </dgm:pt>
    <dgm:pt modelId="{7B159AEF-7581-4F38-9074-38EB83A47733}" type="pres">
      <dgm:prSet presAssocID="{4E75C4D9-5945-4F25-BB00-C9D3A3127404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7F9E3B06-6AC4-4625-A7C9-7417118AD2DF}" type="pres">
      <dgm:prSet presAssocID="{4E75C4D9-5945-4F25-BB00-C9D3A3127404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5FEB742-EB67-40D9-AAE6-B86E2A9A1226}" type="presOf" srcId="{4E75C4D9-5945-4F25-BB00-C9D3A3127404}" destId="{7F9E3B06-6AC4-4625-A7C9-7417118AD2DF}" srcOrd="0" destOrd="0" presId="urn:microsoft.com/office/officeart/2005/8/layout/vList3"/>
    <dgm:cxn modelId="{A048993C-CD92-4637-9198-615103121FED}" type="presOf" srcId="{54767B60-53C6-467D-88FC-2B72CBC71F0A}" destId="{37F30373-24D1-4EE4-A07C-895090B63295}" srcOrd="0" destOrd="0" presId="urn:microsoft.com/office/officeart/2005/8/layout/vList3"/>
    <dgm:cxn modelId="{3154CF96-FC17-4C26-9AA1-FB8959C9DE6F}" srcId="{54767B60-53C6-467D-88FC-2B72CBC71F0A}" destId="{4E75C4D9-5945-4F25-BB00-C9D3A3127404}" srcOrd="0" destOrd="0" parTransId="{1E828838-E740-4657-8F77-6EBBD7D715EC}" sibTransId="{FC11BC31-7BCB-4EA7-82C6-98B999080811}"/>
    <dgm:cxn modelId="{012719B6-8B95-4459-B8B8-ECB8E1559597}" type="presParOf" srcId="{37F30373-24D1-4EE4-A07C-895090B63295}" destId="{7FFA440A-403B-437F-B50C-E9DF34FEF3C0}" srcOrd="0" destOrd="0" presId="urn:microsoft.com/office/officeart/2005/8/layout/vList3"/>
    <dgm:cxn modelId="{B743C9C0-AD7A-42BA-8CF8-968A64A41385}" type="presParOf" srcId="{7FFA440A-403B-437F-B50C-E9DF34FEF3C0}" destId="{7B159AEF-7581-4F38-9074-38EB83A47733}" srcOrd="0" destOrd="0" presId="urn:microsoft.com/office/officeart/2005/8/layout/vList3"/>
    <dgm:cxn modelId="{189189C5-02D3-4A54-9EFC-8FDA20DDF7D9}" type="presParOf" srcId="{7FFA440A-403B-437F-B50C-E9DF34FEF3C0}" destId="{7F9E3B06-6AC4-4625-A7C9-7417118AD2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E3B06-6AC4-4625-A7C9-7417118AD2DF}">
      <dsp:nvSpPr>
        <dsp:cNvPr id="0" name=""/>
        <dsp:cNvSpPr/>
      </dsp:nvSpPr>
      <dsp:spPr>
        <a:xfrm rot="10800000">
          <a:off x="1614784" y="0"/>
          <a:ext cx="5338875" cy="1080120"/>
        </a:xfrm>
        <a:prstGeom prst="homePlate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303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err="1" smtClean="0"/>
            <a:t>Was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ist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deine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Arbeitsgemeinschaft</a:t>
          </a:r>
          <a:r>
            <a:rPr lang="tr-TR" sz="3000" kern="1200" dirty="0" smtClean="0"/>
            <a:t>?</a:t>
          </a:r>
          <a:endParaRPr lang="tr-TR" sz="3000" kern="1200" dirty="0"/>
        </a:p>
      </dsp:txBody>
      <dsp:txXfrm rot="10800000">
        <a:off x="1884814" y="0"/>
        <a:ext cx="5068845" cy="1080120"/>
      </dsp:txXfrm>
    </dsp:sp>
    <dsp:sp modelId="{7B159AEF-7581-4F38-9074-38EB83A47733}">
      <dsp:nvSpPr>
        <dsp:cNvPr id="0" name=""/>
        <dsp:cNvSpPr/>
      </dsp:nvSpPr>
      <dsp:spPr>
        <a:xfrm>
          <a:off x="1074724" y="0"/>
          <a:ext cx="1080120" cy="10801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E3B06-6AC4-4625-A7C9-7417118AD2DF}">
      <dsp:nvSpPr>
        <dsp:cNvPr id="0" name=""/>
        <dsp:cNvSpPr/>
      </dsp:nvSpPr>
      <dsp:spPr>
        <a:xfrm rot="10800000">
          <a:off x="1614784" y="0"/>
          <a:ext cx="5338875" cy="1080120"/>
        </a:xfrm>
        <a:prstGeom prst="homePlat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303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err="1" smtClean="0">
              <a:solidFill>
                <a:schemeClr val="bg1"/>
              </a:solidFill>
            </a:rPr>
            <a:t>Wann</a:t>
          </a:r>
          <a:r>
            <a:rPr lang="tr-TR" sz="3000" kern="1200" dirty="0" smtClean="0">
              <a:solidFill>
                <a:schemeClr val="bg1"/>
              </a:solidFill>
            </a:rPr>
            <a:t> </a:t>
          </a:r>
          <a:r>
            <a:rPr lang="tr-TR" sz="3000" kern="1200" dirty="0" err="1" smtClean="0">
              <a:solidFill>
                <a:schemeClr val="bg1"/>
              </a:solidFill>
            </a:rPr>
            <a:t>ist</a:t>
          </a:r>
          <a:r>
            <a:rPr lang="tr-TR" sz="3000" kern="1200" dirty="0" smtClean="0">
              <a:solidFill>
                <a:schemeClr val="bg1"/>
              </a:solidFill>
            </a:rPr>
            <a:t> </a:t>
          </a:r>
          <a:r>
            <a:rPr lang="tr-TR" sz="3000" kern="1200" dirty="0" err="1" smtClean="0">
              <a:solidFill>
                <a:schemeClr val="bg1"/>
              </a:solidFill>
            </a:rPr>
            <a:t>deine</a:t>
          </a:r>
          <a:r>
            <a:rPr lang="tr-TR" sz="3000" kern="1200" dirty="0" smtClean="0">
              <a:solidFill>
                <a:schemeClr val="bg1"/>
              </a:solidFill>
            </a:rPr>
            <a:t> </a:t>
          </a:r>
          <a:r>
            <a:rPr lang="tr-TR" sz="3000" kern="1200" dirty="0" err="1" smtClean="0">
              <a:solidFill>
                <a:schemeClr val="bg1"/>
              </a:solidFill>
            </a:rPr>
            <a:t>Arbeitsgemeinschaft</a:t>
          </a:r>
          <a:r>
            <a:rPr lang="tr-TR" sz="3000" kern="1200" dirty="0" smtClean="0">
              <a:solidFill>
                <a:schemeClr val="bg1"/>
              </a:solidFill>
            </a:rPr>
            <a:t>?</a:t>
          </a:r>
          <a:endParaRPr lang="tr-TR" sz="3000" kern="1200" dirty="0">
            <a:solidFill>
              <a:schemeClr val="bg1"/>
            </a:solidFill>
          </a:endParaRPr>
        </a:p>
      </dsp:txBody>
      <dsp:txXfrm rot="10800000">
        <a:off x="1884814" y="0"/>
        <a:ext cx="5068845" cy="1080120"/>
      </dsp:txXfrm>
    </dsp:sp>
    <dsp:sp modelId="{7B159AEF-7581-4F38-9074-38EB83A47733}">
      <dsp:nvSpPr>
        <dsp:cNvPr id="0" name=""/>
        <dsp:cNvSpPr/>
      </dsp:nvSpPr>
      <dsp:spPr>
        <a:xfrm>
          <a:off x="1074724" y="0"/>
          <a:ext cx="1080120" cy="10801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E3B06-6AC4-4625-A7C9-7417118AD2DF}">
      <dsp:nvSpPr>
        <dsp:cNvPr id="0" name=""/>
        <dsp:cNvSpPr/>
      </dsp:nvSpPr>
      <dsp:spPr>
        <a:xfrm rot="10800000">
          <a:off x="1614784" y="0"/>
          <a:ext cx="5338875" cy="1080120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303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err="1" smtClean="0">
              <a:solidFill>
                <a:schemeClr val="bg1"/>
              </a:solidFill>
            </a:rPr>
            <a:t>Was</a:t>
          </a:r>
          <a:r>
            <a:rPr lang="tr-TR" sz="3000" kern="1200" dirty="0" smtClean="0">
              <a:solidFill>
                <a:schemeClr val="bg1"/>
              </a:solidFill>
            </a:rPr>
            <a:t> </a:t>
          </a:r>
          <a:r>
            <a:rPr lang="tr-TR" sz="3000" kern="1200" dirty="0" err="1" smtClean="0">
              <a:solidFill>
                <a:schemeClr val="bg1"/>
              </a:solidFill>
            </a:rPr>
            <a:t>machst</a:t>
          </a:r>
          <a:r>
            <a:rPr lang="tr-TR" sz="3000" kern="1200" dirty="0" smtClean="0">
              <a:solidFill>
                <a:schemeClr val="bg1"/>
              </a:solidFill>
            </a:rPr>
            <a:t> </a:t>
          </a:r>
          <a:r>
            <a:rPr lang="tr-TR" sz="3000" kern="1200" dirty="0" err="1" smtClean="0">
              <a:solidFill>
                <a:schemeClr val="bg1"/>
              </a:solidFill>
            </a:rPr>
            <a:t>du</a:t>
          </a:r>
          <a:r>
            <a:rPr lang="tr-TR" sz="3000" kern="1200" dirty="0" smtClean="0">
              <a:solidFill>
                <a:schemeClr val="bg1"/>
              </a:solidFill>
            </a:rPr>
            <a:t> in der </a:t>
          </a:r>
          <a:r>
            <a:rPr lang="tr-TR" sz="3000" kern="1200" dirty="0" err="1" smtClean="0">
              <a:solidFill>
                <a:schemeClr val="bg1"/>
              </a:solidFill>
            </a:rPr>
            <a:t>Arbeitsgemeinschaft</a:t>
          </a:r>
          <a:r>
            <a:rPr lang="tr-TR" sz="3000" kern="1200" dirty="0" smtClean="0">
              <a:solidFill>
                <a:schemeClr val="bg1"/>
              </a:solidFill>
            </a:rPr>
            <a:t>?</a:t>
          </a:r>
          <a:endParaRPr lang="tr-TR" sz="3000" kern="1200" dirty="0">
            <a:solidFill>
              <a:schemeClr val="bg1"/>
            </a:solidFill>
          </a:endParaRPr>
        </a:p>
      </dsp:txBody>
      <dsp:txXfrm rot="10800000">
        <a:off x="1884814" y="0"/>
        <a:ext cx="5068845" cy="1080120"/>
      </dsp:txXfrm>
    </dsp:sp>
    <dsp:sp modelId="{7B159AEF-7581-4F38-9074-38EB83A47733}">
      <dsp:nvSpPr>
        <dsp:cNvPr id="0" name=""/>
        <dsp:cNvSpPr/>
      </dsp:nvSpPr>
      <dsp:spPr>
        <a:xfrm>
          <a:off x="1074724" y="0"/>
          <a:ext cx="1080120" cy="10801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E3B06-6AC4-4625-A7C9-7417118AD2DF}">
      <dsp:nvSpPr>
        <dsp:cNvPr id="0" name=""/>
        <dsp:cNvSpPr/>
      </dsp:nvSpPr>
      <dsp:spPr>
        <a:xfrm rot="10800000">
          <a:off x="1614784" y="0"/>
          <a:ext cx="5338875" cy="1080120"/>
        </a:xfrm>
        <a:prstGeom prst="homePlat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303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err="1" smtClean="0"/>
            <a:t>Wie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findest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du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die</a:t>
          </a:r>
          <a:r>
            <a:rPr lang="tr-TR" sz="3000" kern="1200" dirty="0" smtClean="0"/>
            <a:t> </a:t>
          </a:r>
          <a:r>
            <a:rPr lang="tr-TR" sz="3000" kern="1200" dirty="0" err="1" smtClean="0"/>
            <a:t>Arbeitsgemeinschaft</a:t>
          </a:r>
          <a:r>
            <a:rPr lang="tr-TR" sz="3000" kern="1200" dirty="0" smtClean="0"/>
            <a:t>?</a:t>
          </a:r>
          <a:endParaRPr lang="tr-TR" sz="3000" kern="1200" dirty="0"/>
        </a:p>
      </dsp:txBody>
      <dsp:txXfrm rot="10800000">
        <a:off x="1884814" y="0"/>
        <a:ext cx="5068845" cy="1080120"/>
      </dsp:txXfrm>
    </dsp:sp>
    <dsp:sp modelId="{7B159AEF-7581-4F38-9074-38EB83A47733}">
      <dsp:nvSpPr>
        <dsp:cNvPr id="0" name=""/>
        <dsp:cNvSpPr/>
      </dsp:nvSpPr>
      <dsp:spPr>
        <a:xfrm>
          <a:off x="1074724" y="0"/>
          <a:ext cx="1080120" cy="10801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jpg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5" name="Dikdörtgen 34"/>
          <p:cNvSpPr/>
          <p:nvPr/>
        </p:nvSpPr>
        <p:spPr>
          <a:xfrm>
            <a:off x="-52022" y="1772816"/>
            <a:ext cx="92480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tr-TR" sz="5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Thema</a:t>
            </a:r>
            <a:r>
              <a:rPr lang="tr-TR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:</a:t>
            </a:r>
          </a:p>
          <a:p>
            <a:pPr algn="ctr"/>
            <a:endParaRPr lang="tr-TR" sz="54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tr-TR" sz="5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Die</a:t>
            </a:r>
            <a:r>
              <a:rPr lang="tr-TR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tr-TR" sz="5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Arbeitsgemeinschaften</a:t>
            </a:r>
            <a:endParaRPr lang="tr-TR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9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0" y="5733256"/>
            <a:ext cx="3419872" cy="923330"/>
          </a:xfrm>
          <a:prstGeom prst="rect">
            <a:avLst/>
          </a:prstGeom>
          <a:noFill/>
          <a:ln w="76200">
            <a:noFill/>
            <a:prstDash val="sysDash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</a:t>
            </a:r>
            <a:r>
              <a:rPr lang="tr-TR" sz="54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</a:t>
            </a:r>
            <a:r>
              <a:rPr lang="tr-TR" sz="5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tr-TR" sz="5400" b="1" dirty="0" err="1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r>
              <a:rPr lang="tr-TR" sz="54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tr-TR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AG</a:t>
            </a:r>
            <a:endParaRPr lang="tr-TR" sz="5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4522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215172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r-TR" sz="4000" dirty="0" smtClean="0">
                <a:latin typeface="Arial Black" panose="020B0A04020102020204" pitchFamily="34" charset="0"/>
              </a:rPr>
              <a:t>malen: boyamak</a:t>
            </a:r>
          </a:p>
          <a:p>
            <a:endParaRPr lang="tr-TR" sz="4000" dirty="0" smtClean="0">
              <a:latin typeface="Arial Black" panose="020B0A04020102020204" pitchFamily="34" charset="0"/>
            </a:endParaRPr>
          </a:p>
          <a:p>
            <a:r>
              <a:rPr lang="tr-TR" sz="4000" dirty="0" err="1" smtClean="0">
                <a:latin typeface="Arial Black" panose="020B0A04020102020204" pitchFamily="34" charset="0"/>
              </a:rPr>
              <a:t>Ich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male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die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Wand</a:t>
            </a:r>
            <a:r>
              <a:rPr lang="tr-TR" sz="4000" dirty="0" smtClean="0">
                <a:latin typeface="Arial Black" panose="020B0A04020102020204" pitchFamily="34" charset="0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tr-T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6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2"/>
            <a:ext cx="9144000" cy="6844177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292080" y="188640"/>
            <a:ext cx="3419872" cy="923330"/>
          </a:xfrm>
          <a:prstGeom prst="rect">
            <a:avLst/>
          </a:prstGeom>
          <a:noFill/>
          <a:ln w="3175">
            <a:noFill/>
            <a:prstDash val="sysDash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Tanz</a:t>
            </a:r>
            <a:r>
              <a:rPr lang="tr-TR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AG</a:t>
            </a:r>
            <a:endParaRPr lang="tr-TR" sz="5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28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2151727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r-TR" sz="4000" dirty="0" err="1" smtClean="0">
                <a:latin typeface="Arial Black" panose="020B0A04020102020204" pitchFamily="34" charset="0"/>
              </a:rPr>
              <a:t>tanzen</a:t>
            </a:r>
            <a:r>
              <a:rPr lang="tr-TR" sz="4000" dirty="0" smtClean="0">
                <a:latin typeface="Arial Black" panose="020B0A04020102020204" pitchFamily="34" charset="0"/>
              </a:rPr>
              <a:t>: dans etmek</a:t>
            </a:r>
          </a:p>
          <a:p>
            <a:endParaRPr lang="tr-TR" sz="4000" dirty="0" smtClean="0">
              <a:latin typeface="Arial Black" panose="020B0A04020102020204" pitchFamily="34" charset="0"/>
            </a:endParaRPr>
          </a:p>
          <a:p>
            <a:r>
              <a:rPr lang="tr-TR" sz="4000" dirty="0" err="1" smtClean="0">
                <a:latin typeface="Arial Black" panose="020B0A04020102020204" pitchFamily="34" charset="0"/>
              </a:rPr>
              <a:t>Ich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tanze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nicht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so</a:t>
            </a:r>
            <a:r>
              <a:rPr lang="tr-TR" sz="4000" dirty="0" smtClean="0">
                <a:latin typeface="Arial Black" panose="020B0A04020102020204" pitchFamily="34" charset="0"/>
              </a:rPr>
              <a:t> gut.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tr-T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6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837760923"/>
              </p:ext>
            </p:extLst>
          </p:nvPr>
        </p:nvGraphicFramePr>
        <p:xfrm>
          <a:off x="179512" y="548680"/>
          <a:ext cx="802838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046731020"/>
              </p:ext>
            </p:extLst>
          </p:nvPr>
        </p:nvGraphicFramePr>
        <p:xfrm>
          <a:off x="179512" y="1916832"/>
          <a:ext cx="802838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468360844"/>
              </p:ext>
            </p:extLst>
          </p:nvPr>
        </p:nvGraphicFramePr>
        <p:xfrm>
          <a:off x="179512" y="3356992"/>
          <a:ext cx="802838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1620014477"/>
              </p:ext>
            </p:extLst>
          </p:nvPr>
        </p:nvGraphicFramePr>
        <p:xfrm>
          <a:off x="179512" y="4797152"/>
          <a:ext cx="802838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1376994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595337" y="5818038"/>
            <a:ext cx="3953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Theater AG</a:t>
            </a:r>
            <a:endParaRPr lang="tr-TR" sz="5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8850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215172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r-TR" sz="4000" dirty="0" err="1" smtClean="0">
                <a:latin typeface="Arial Black" panose="020B0A04020102020204" pitchFamily="34" charset="0"/>
              </a:rPr>
              <a:t>spielen</a:t>
            </a:r>
            <a:r>
              <a:rPr lang="tr-TR" sz="4000" dirty="0" smtClean="0">
                <a:latin typeface="Arial Black" panose="020B0A04020102020204" pitchFamily="34" charset="0"/>
              </a:rPr>
              <a:t>: oynamak, çalmak</a:t>
            </a:r>
          </a:p>
          <a:p>
            <a:endParaRPr lang="tr-TR" sz="4000" dirty="0" smtClean="0">
              <a:latin typeface="Arial Black" panose="020B0A04020102020204" pitchFamily="34" charset="0"/>
            </a:endParaRPr>
          </a:p>
          <a:p>
            <a:r>
              <a:rPr lang="tr-TR" sz="4000" dirty="0" err="1" smtClean="0">
                <a:latin typeface="Arial Black" panose="020B0A04020102020204" pitchFamily="34" charset="0"/>
              </a:rPr>
              <a:t>Ich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spiele</a:t>
            </a:r>
            <a:r>
              <a:rPr lang="tr-TR" sz="4000" dirty="0" smtClean="0">
                <a:latin typeface="Arial Black" panose="020B0A04020102020204" pitchFamily="34" charset="0"/>
              </a:rPr>
              <a:t> Theater.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tr-T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9"/>
          <a:stretch/>
        </p:blipFill>
        <p:spPr>
          <a:xfrm>
            <a:off x="1" y="-7987"/>
            <a:ext cx="9167370" cy="6865987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 rot="20035397">
            <a:off x="-28999" y="597782"/>
            <a:ext cx="3385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  <a:r>
              <a:rPr lang="tr-TR" sz="54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</a:t>
            </a:r>
            <a:r>
              <a:rPr lang="tr-TR" sz="54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r>
              <a:rPr lang="tr-TR" sz="5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tr-TR" sz="5400" b="1" dirty="0" err="1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</a:t>
            </a:r>
            <a:r>
              <a:rPr lang="tr-TR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tr-TR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</a:t>
            </a:r>
            <a:endParaRPr lang="tr-TR" sz="54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9400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215172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r-TR" sz="4000" dirty="0" err="1" smtClean="0">
                <a:latin typeface="Arial Black" panose="020B0A04020102020204" pitchFamily="34" charset="0"/>
              </a:rPr>
              <a:t>singen</a:t>
            </a:r>
            <a:r>
              <a:rPr lang="tr-TR" sz="4000" dirty="0" smtClean="0">
                <a:latin typeface="Arial Black" panose="020B0A04020102020204" pitchFamily="34" charset="0"/>
              </a:rPr>
              <a:t>: şarkı söylemek</a:t>
            </a:r>
          </a:p>
          <a:p>
            <a:endParaRPr lang="tr-TR" sz="4000" dirty="0" smtClean="0">
              <a:latin typeface="Arial Black" panose="020B0A04020102020204" pitchFamily="34" charset="0"/>
            </a:endParaRPr>
          </a:p>
          <a:p>
            <a:r>
              <a:rPr lang="tr-TR" sz="4000" dirty="0" err="1" smtClean="0">
                <a:latin typeface="Arial Black" panose="020B0A04020102020204" pitchFamily="34" charset="0"/>
              </a:rPr>
              <a:t>Ich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singe</a:t>
            </a:r>
            <a:r>
              <a:rPr lang="tr-TR" sz="4000" dirty="0" smtClean="0">
                <a:latin typeface="Arial Black" panose="020B0A04020102020204" pitchFamily="34" charset="0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tr-T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57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 rot="318035">
            <a:off x="4211960" y="476672"/>
            <a:ext cx="4746812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Bibliothek</a:t>
            </a:r>
            <a:r>
              <a:rPr lang="tr-TR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AG</a:t>
            </a:r>
            <a:endParaRPr lang="tr-TR" sz="5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611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4161" y="2151727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r-TR" sz="4000" dirty="0" err="1" smtClean="0">
                <a:latin typeface="Arial Black" panose="020B0A04020102020204" pitchFamily="34" charset="0"/>
              </a:rPr>
              <a:t>lesen</a:t>
            </a:r>
            <a:r>
              <a:rPr lang="tr-TR" sz="4000" dirty="0" smtClean="0">
                <a:latin typeface="Arial Black" panose="020B0A04020102020204" pitchFamily="34" charset="0"/>
              </a:rPr>
              <a:t>: okumak</a:t>
            </a:r>
          </a:p>
          <a:p>
            <a:endParaRPr lang="tr-TR" sz="4000" dirty="0" smtClean="0">
              <a:latin typeface="Arial Black" panose="020B0A04020102020204" pitchFamily="34" charset="0"/>
            </a:endParaRPr>
          </a:p>
          <a:p>
            <a:r>
              <a:rPr lang="tr-TR" sz="4000" dirty="0" err="1" smtClean="0">
                <a:latin typeface="Arial Black" panose="020B0A04020102020204" pitchFamily="34" charset="0"/>
              </a:rPr>
              <a:t>Ich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lese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ein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Buch</a:t>
            </a:r>
            <a:r>
              <a:rPr lang="tr-TR" sz="4000" dirty="0" smtClean="0">
                <a:latin typeface="Arial Black" panose="020B0A04020102020204" pitchFamily="34" charset="0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tr-T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6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Dikdörtgen 4"/>
          <p:cNvSpPr/>
          <p:nvPr/>
        </p:nvSpPr>
        <p:spPr>
          <a:xfrm rot="20861372">
            <a:off x="4183445" y="5360882"/>
            <a:ext cx="4778596" cy="923330"/>
          </a:xfrm>
          <a:prstGeom prst="rect">
            <a:avLst/>
          </a:prstGeom>
          <a:noFill/>
          <a:ln w="76200">
            <a:solidFill>
              <a:srgbClr val="00B0F0"/>
            </a:solidFill>
            <a:prstDash val="sysDash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Schwimm</a:t>
            </a:r>
            <a:r>
              <a:rPr lang="tr-TR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AG</a:t>
            </a:r>
            <a:endParaRPr lang="tr-TR" sz="5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9668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215172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tr-TR" sz="4000" dirty="0" err="1" smtClean="0">
                <a:latin typeface="Arial Black" panose="020B0A04020102020204" pitchFamily="34" charset="0"/>
              </a:rPr>
              <a:t>swimmen</a:t>
            </a:r>
            <a:r>
              <a:rPr lang="tr-TR" sz="4000" dirty="0" smtClean="0">
                <a:latin typeface="Arial Black" panose="020B0A04020102020204" pitchFamily="34" charset="0"/>
              </a:rPr>
              <a:t>: yüzmek</a:t>
            </a:r>
          </a:p>
          <a:p>
            <a:endParaRPr lang="tr-TR" sz="4000" dirty="0" smtClean="0">
              <a:latin typeface="Arial Black" panose="020B0A04020102020204" pitchFamily="34" charset="0"/>
            </a:endParaRPr>
          </a:p>
          <a:p>
            <a:r>
              <a:rPr lang="tr-TR" sz="4000" dirty="0" err="1" smtClean="0">
                <a:latin typeface="Arial Black" panose="020B0A04020102020204" pitchFamily="34" charset="0"/>
              </a:rPr>
              <a:t>Ich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swimme</a:t>
            </a:r>
            <a:r>
              <a:rPr lang="tr-TR" sz="4000" dirty="0" smtClean="0">
                <a:latin typeface="Arial Black" panose="020B0A04020102020204" pitchFamily="34" charset="0"/>
              </a:rPr>
              <a:t> </a:t>
            </a:r>
            <a:r>
              <a:rPr lang="tr-TR" sz="4000" dirty="0" err="1" smtClean="0">
                <a:latin typeface="Arial Black" panose="020B0A04020102020204" pitchFamily="34" charset="0"/>
              </a:rPr>
              <a:t>sehr</a:t>
            </a:r>
            <a:r>
              <a:rPr lang="tr-TR" sz="4000" dirty="0" smtClean="0">
                <a:latin typeface="Arial Black" panose="020B0A04020102020204" pitchFamily="34" charset="0"/>
              </a:rPr>
              <a:t> gut.</a:t>
            </a:r>
          </a:p>
        </p:txBody>
      </p:sp>
    </p:spTree>
    <p:extLst>
      <p:ext uri="{BB962C8B-B14F-4D97-AF65-F5344CB8AC3E}">
        <p14:creationId xmlns:p14="http://schemas.microsoft.com/office/powerpoint/2010/main" val="136456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77</TotalTime>
  <Words>89</Words>
  <Application>Microsoft Office PowerPoint</Application>
  <PresentationFormat>Ekran Gösterisi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Austin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Tekin Atabek</dc:creator>
  <cp:lastModifiedBy>HP</cp:lastModifiedBy>
  <cp:revision>9</cp:revision>
  <dcterms:created xsi:type="dcterms:W3CDTF">2018-12-23T16:33:24Z</dcterms:created>
  <dcterms:modified xsi:type="dcterms:W3CDTF">2018-12-23T18:02:18Z</dcterms:modified>
</cp:coreProperties>
</file>