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9144000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JAHRESZEITEN UND MONATE</a:t>
            </a:r>
            <a:endParaRPr lang="tr-TR" dirty="0"/>
          </a:p>
          <a:p>
            <a:pPr lvl="0">
              <a:spcAft>
                <a:spcPts val="600"/>
              </a:spcAft>
            </a:pPr>
            <a:endParaRPr lang="tr-TR" dirty="0" smtClean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 smtClean="0"/>
              <a:t>Welcher</a:t>
            </a:r>
            <a:r>
              <a:rPr lang="tr-TR" sz="2000" dirty="0" smtClean="0"/>
              <a:t> </a:t>
            </a:r>
            <a:r>
              <a:rPr lang="tr-TR" sz="2000" dirty="0"/>
              <a:t>Monat </a:t>
            </a:r>
            <a:r>
              <a:rPr lang="tr-TR" sz="2000" dirty="0" err="1"/>
              <a:t>kommt</a:t>
            </a:r>
            <a:r>
              <a:rPr lang="tr-TR" sz="2000" dirty="0"/>
              <a:t> </a:t>
            </a:r>
            <a:r>
              <a:rPr lang="tr-TR" sz="2000" dirty="0" err="1"/>
              <a:t>nach</a:t>
            </a:r>
            <a:r>
              <a:rPr lang="tr-TR" sz="2000" dirty="0"/>
              <a:t> </a:t>
            </a:r>
            <a:r>
              <a:rPr lang="tr-TR" sz="2000" dirty="0" err="1"/>
              <a:t>Januar</a:t>
            </a:r>
            <a:r>
              <a:rPr lang="tr-TR" sz="2000" dirty="0"/>
              <a:t>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Welcher</a:t>
            </a:r>
            <a:r>
              <a:rPr lang="tr-TR" sz="2000" dirty="0"/>
              <a:t> Monat </a:t>
            </a:r>
            <a:r>
              <a:rPr lang="tr-TR" sz="2000" dirty="0" err="1"/>
              <a:t>kommt</a:t>
            </a:r>
            <a:r>
              <a:rPr lang="tr-TR" sz="2000" dirty="0"/>
              <a:t> </a:t>
            </a:r>
            <a:r>
              <a:rPr lang="tr-TR" sz="2000" dirty="0" err="1"/>
              <a:t>nach</a:t>
            </a:r>
            <a:r>
              <a:rPr lang="tr-TR" sz="2000" dirty="0"/>
              <a:t> </a:t>
            </a:r>
            <a:r>
              <a:rPr lang="tr-TR" sz="2000" dirty="0" err="1"/>
              <a:t>September</a:t>
            </a:r>
            <a:r>
              <a:rPr lang="tr-TR" sz="2000" dirty="0"/>
              <a:t>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Welcher</a:t>
            </a:r>
            <a:r>
              <a:rPr lang="tr-TR" sz="2000" dirty="0"/>
              <a:t> Monat </a:t>
            </a:r>
            <a:r>
              <a:rPr lang="tr-TR" sz="2000" dirty="0" err="1"/>
              <a:t>kommt</a:t>
            </a:r>
            <a:r>
              <a:rPr lang="tr-TR" sz="2000" dirty="0"/>
              <a:t> </a:t>
            </a:r>
            <a:r>
              <a:rPr lang="tr-TR" sz="2000" dirty="0" err="1"/>
              <a:t>nach</a:t>
            </a:r>
            <a:r>
              <a:rPr lang="tr-TR" sz="2000" dirty="0"/>
              <a:t> Mai?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Was</a:t>
            </a:r>
            <a:r>
              <a:rPr lang="tr-TR" sz="2000" dirty="0"/>
              <a:t> </a:t>
            </a:r>
            <a:r>
              <a:rPr lang="tr-TR" sz="2000" dirty="0" err="1"/>
              <a:t>ist</a:t>
            </a:r>
            <a:r>
              <a:rPr lang="tr-TR" sz="2000" dirty="0"/>
              <a:t> der </a:t>
            </a:r>
            <a:r>
              <a:rPr lang="tr-TR" sz="2000" dirty="0" err="1"/>
              <a:t>vierte</a:t>
            </a:r>
            <a:r>
              <a:rPr lang="tr-TR" sz="2000" dirty="0"/>
              <a:t> Monat?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Was</a:t>
            </a:r>
            <a:r>
              <a:rPr lang="tr-TR" sz="2000" dirty="0"/>
              <a:t> </a:t>
            </a:r>
            <a:r>
              <a:rPr lang="tr-TR" sz="2000" dirty="0" err="1"/>
              <a:t>ist</a:t>
            </a:r>
            <a:r>
              <a:rPr lang="tr-TR" sz="2000" dirty="0"/>
              <a:t> der </a:t>
            </a:r>
            <a:r>
              <a:rPr lang="tr-TR" sz="2000" dirty="0" err="1"/>
              <a:t>erste</a:t>
            </a:r>
            <a:r>
              <a:rPr lang="tr-TR" sz="2000" dirty="0"/>
              <a:t> Monat?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Wann</a:t>
            </a:r>
            <a:r>
              <a:rPr lang="tr-TR" sz="2000" dirty="0"/>
              <a:t> </a:t>
            </a:r>
            <a:r>
              <a:rPr lang="tr-TR" sz="2000" dirty="0" err="1"/>
              <a:t>fallen</a:t>
            </a:r>
            <a:r>
              <a:rPr lang="tr-TR" sz="2000" dirty="0"/>
              <a:t> </a:t>
            </a:r>
            <a:r>
              <a:rPr lang="tr-TR" sz="2000" dirty="0" err="1"/>
              <a:t>die</a:t>
            </a:r>
            <a:r>
              <a:rPr lang="tr-TR" sz="2000" dirty="0"/>
              <a:t> </a:t>
            </a:r>
            <a:r>
              <a:rPr lang="tr-TR" sz="2000" dirty="0" err="1"/>
              <a:t>Blätter</a:t>
            </a:r>
            <a:r>
              <a:rPr lang="tr-TR" sz="2000" dirty="0"/>
              <a:t>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Wann</a:t>
            </a:r>
            <a:r>
              <a:rPr lang="tr-TR" sz="2000" dirty="0"/>
              <a:t> </a:t>
            </a:r>
            <a:r>
              <a:rPr lang="tr-TR" sz="2000" dirty="0" err="1"/>
              <a:t>scheint</a:t>
            </a:r>
            <a:r>
              <a:rPr lang="tr-TR" sz="2000" dirty="0"/>
              <a:t> </a:t>
            </a:r>
            <a:r>
              <a:rPr lang="tr-TR" sz="2000" dirty="0" err="1"/>
              <a:t>die</a:t>
            </a:r>
            <a:r>
              <a:rPr lang="tr-TR" sz="2000" dirty="0"/>
              <a:t> </a:t>
            </a:r>
            <a:r>
              <a:rPr lang="tr-TR" sz="2000" dirty="0" err="1"/>
              <a:t>Sonne</a:t>
            </a:r>
            <a:r>
              <a:rPr lang="tr-TR" sz="2000" dirty="0"/>
              <a:t>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Wann</a:t>
            </a:r>
            <a:r>
              <a:rPr lang="tr-TR" sz="2000" dirty="0"/>
              <a:t> </a:t>
            </a:r>
            <a:r>
              <a:rPr lang="tr-TR" sz="2000" dirty="0" err="1"/>
              <a:t>bauen</a:t>
            </a:r>
            <a:r>
              <a:rPr lang="tr-TR" sz="2000" dirty="0"/>
              <a:t> </a:t>
            </a:r>
            <a:r>
              <a:rPr lang="tr-TR" sz="2000" dirty="0" err="1"/>
              <a:t>wir</a:t>
            </a:r>
            <a:r>
              <a:rPr lang="tr-TR" sz="2000" dirty="0"/>
              <a:t> </a:t>
            </a:r>
            <a:r>
              <a:rPr lang="tr-TR" sz="2000" dirty="0" err="1"/>
              <a:t>einen</a:t>
            </a:r>
            <a:r>
              <a:rPr lang="tr-TR" sz="2000" dirty="0"/>
              <a:t> </a:t>
            </a:r>
            <a:r>
              <a:rPr lang="tr-TR" sz="2000" dirty="0" err="1"/>
              <a:t>Schneemann</a:t>
            </a:r>
            <a:r>
              <a:rPr lang="tr-TR" sz="2000" dirty="0"/>
              <a:t>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Was</a:t>
            </a:r>
            <a:r>
              <a:rPr lang="tr-TR" sz="2000" dirty="0"/>
              <a:t> </a:t>
            </a:r>
            <a:r>
              <a:rPr lang="tr-TR" sz="2000" dirty="0" err="1"/>
              <a:t>kommt</a:t>
            </a:r>
            <a:r>
              <a:rPr lang="tr-TR" sz="2000" dirty="0"/>
              <a:t> </a:t>
            </a:r>
            <a:r>
              <a:rPr lang="tr-TR" sz="2000" dirty="0" err="1"/>
              <a:t>nach</a:t>
            </a:r>
            <a:r>
              <a:rPr lang="tr-TR" sz="2000" dirty="0"/>
              <a:t> </a:t>
            </a:r>
            <a:r>
              <a:rPr lang="tr-TR" sz="2000" dirty="0" err="1"/>
              <a:t>Dezember</a:t>
            </a:r>
            <a:r>
              <a:rPr lang="tr-TR" sz="2000" dirty="0"/>
              <a:t>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In</a:t>
            </a:r>
            <a:r>
              <a:rPr lang="tr-TR" sz="2000" dirty="0"/>
              <a:t> </a:t>
            </a:r>
            <a:r>
              <a:rPr lang="tr-TR" sz="2000" dirty="0" err="1"/>
              <a:t>welcher</a:t>
            </a:r>
            <a:r>
              <a:rPr lang="tr-TR" sz="2000" dirty="0"/>
              <a:t> </a:t>
            </a:r>
            <a:r>
              <a:rPr lang="tr-TR" sz="2000" dirty="0" err="1"/>
              <a:t>Jahreszeit</a:t>
            </a:r>
            <a:r>
              <a:rPr lang="tr-TR" sz="2000" dirty="0"/>
              <a:t> </a:t>
            </a:r>
            <a:r>
              <a:rPr lang="tr-TR" sz="2000" dirty="0" err="1"/>
              <a:t>ist</a:t>
            </a:r>
            <a:r>
              <a:rPr lang="tr-TR" sz="2000" dirty="0"/>
              <a:t> der </a:t>
            </a:r>
            <a:r>
              <a:rPr lang="tr-TR" sz="2000" dirty="0" err="1"/>
              <a:t>März</a:t>
            </a:r>
            <a:r>
              <a:rPr lang="tr-TR" sz="2000" dirty="0"/>
              <a:t>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Wie</a:t>
            </a:r>
            <a:r>
              <a:rPr lang="tr-TR" sz="2000" dirty="0"/>
              <a:t> </a:t>
            </a:r>
            <a:r>
              <a:rPr lang="tr-TR" sz="2000" dirty="0" err="1"/>
              <a:t>viele</a:t>
            </a:r>
            <a:r>
              <a:rPr lang="tr-TR" sz="2000" dirty="0"/>
              <a:t> </a:t>
            </a:r>
            <a:r>
              <a:rPr lang="tr-TR" sz="2000" dirty="0" err="1"/>
              <a:t>Jahreszeiten</a:t>
            </a:r>
            <a:r>
              <a:rPr lang="tr-TR" sz="2000" dirty="0"/>
              <a:t> </a:t>
            </a:r>
            <a:r>
              <a:rPr lang="tr-TR" sz="2000" dirty="0" err="1"/>
              <a:t>gibt</a:t>
            </a:r>
            <a:r>
              <a:rPr lang="tr-TR" sz="2000" dirty="0"/>
              <a:t> es im </a:t>
            </a:r>
            <a:r>
              <a:rPr lang="tr-TR" sz="2000" dirty="0" err="1"/>
              <a:t>Jahr</a:t>
            </a:r>
            <a:r>
              <a:rPr lang="tr-TR" sz="2000" dirty="0"/>
              <a:t>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Wie</a:t>
            </a:r>
            <a:r>
              <a:rPr lang="tr-TR" sz="2000" dirty="0"/>
              <a:t> </a:t>
            </a:r>
            <a:r>
              <a:rPr lang="tr-TR" sz="2000" dirty="0" err="1"/>
              <a:t>viele</a:t>
            </a:r>
            <a:r>
              <a:rPr lang="tr-TR" sz="2000" dirty="0"/>
              <a:t> </a:t>
            </a:r>
            <a:r>
              <a:rPr lang="tr-TR" sz="2000" dirty="0" err="1"/>
              <a:t>Tage</a:t>
            </a:r>
            <a:r>
              <a:rPr lang="tr-TR" sz="2000" dirty="0"/>
              <a:t> </a:t>
            </a:r>
            <a:r>
              <a:rPr lang="tr-TR" sz="2000" dirty="0" err="1"/>
              <a:t>sind</a:t>
            </a:r>
            <a:r>
              <a:rPr lang="tr-TR" sz="2000" dirty="0"/>
              <a:t> im </a:t>
            </a:r>
            <a:r>
              <a:rPr lang="tr-TR" sz="2000" dirty="0" err="1"/>
              <a:t>Juni</a:t>
            </a:r>
            <a:r>
              <a:rPr lang="tr-TR" sz="2000" dirty="0"/>
              <a:t>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Wie</a:t>
            </a:r>
            <a:r>
              <a:rPr lang="tr-TR" sz="2000" dirty="0"/>
              <a:t> </a:t>
            </a:r>
            <a:r>
              <a:rPr lang="tr-TR" sz="2000" dirty="0" err="1"/>
              <a:t>viele</a:t>
            </a:r>
            <a:r>
              <a:rPr lang="tr-TR" sz="2000" dirty="0"/>
              <a:t> </a:t>
            </a:r>
            <a:r>
              <a:rPr lang="tr-TR" sz="2000" dirty="0" err="1"/>
              <a:t>Monate</a:t>
            </a:r>
            <a:r>
              <a:rPr lang="tr-TR" sz="2000" dirty="0"/>
              <a:t> hat </a:t>
            </a:r>
            <a:r>
              <a:rPr lang="tr-TR" sz="2000" dirty="0" err="1"/>
              <a:t>eine</a:t>
            </a:r>
            <a:r>
              <a:rPr lang="tr-TR" sz="2000" dirty="0"/>
              <a:t> </a:t>
            </a:r>
            <a:r>
              <a:rPr lang="tr-TR" sz="2000" dirty="0" err="1"/>
              <a:t>Jahreszeit</a:t>
            </a:r>
            <a:r>
              <a:rPr lang="tr-TR" sz="2000" dirty="0"/>
              <a:t>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Wie</a:t>
            </a:r>
            <a:r>
              <a:rPr lang="tr-TR" sz="2000" dirty="0"/>
              <a:t> </a:t>
            </a:r>
            <a:r>
              <a:rPr lang="tr-TR" sz="2000" dirty="0" err="1" smtClean="0"/>
              <a:t>viele</a:t>
            </a:r>
            <a:r>
              <a:rPr lang="tr-TR" sz="2000" dirty="0" smtClean="0"/>
              <a:t> </a:t>
            </a:r>
            <a:r>
              <a:rPr lang="tr-TR" sz="2000" dirty="0" err="1"/>
              <a:t>Monate</a:t>
            </a:r>
            <a:r>
              <a:rPr lang="tr-TR" sz="2000" dirty="0"/>
              <a:t> hat </a:t>
            </a:r>
            <a:r>
              <a:rPr lang="tr-TR" sz="2000" dirty="0" err="1"/>
              <a:t>ein</a:t>
            </a:r>
            <a:r>
              <a:rPr lang="tr-TR" sz="2000" dirty="0"/>
              <a:t> </a:t>
            </a:r>
            <a:r>
              <a:rPr lang="tr-TR" sz="2000" dirty="0" err="1"/>
              <a:t>Jahr</a:t>
            </a:r>
            <a:r>
              <a:rPr lang="tr-TR" sz="2000" dirty="0"/>
              <a:t>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tr-TR" sz="2000" dirty="0" err="1"/>
              <a:t>Wie</a:t>
            </a:r>
            <a:r>
              <a:rPr lang="tr-TR" sz="2000" dirty="0"/>
              <a:t> </a:t>
            </a:r>
            <a:r>
              <a:rPr lang="tr-TR" sz="2000" dirty="0" err="1" smtClean="0"/>
              <a:t>viele</a:t>
            </a:r>
            <a:r>
              <a:rPr lang="tr-TR" sz="2000" dirty="0" smtClean="0"/>
              <a:t> </a:t>
            </a:r>
            <a:r>
              <a:rPr lang="tr-TR" sz="2000" dirty="0" err="1"/>
              <a:t>Tage</a:t>
            </a:r>
            <a:r>
              <a:rPr lang="tr-TR" sz="2000" dirty="0"/>
              <a:t> hat </a:t>
            </a:r>
            <a:r>
              <a:rPr lang="tr-TR" sz="2000" dirty="0" err="1"/>
              <a:t>ein</a:t>
            </a:r>
            <a:r>
              <a:rPr lang="tr-TR" sz="2000" dirty="0"/>
              <a:t>  </a:t>
            </a:r>
            <a:r>
              <a:rPr lang="tr-TR" sz="2000" dirty="0" err="1"/>
              <a:t>Jahr</a:t>
            </a:r>
            <a:r>
              <a:rPr lang="tr-TR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599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1450851" cy="1931704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67544" y="10434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Dan Brown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19" y="1847172"/>
            <a:ext cx="2160321" cy="1512168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2375795" y="146651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Roger</a:t>
            </a:r>
            <a:r>
              <a:rPr lang="tr-TR" dirty="0" smtClean="0"/>
              <a:t> </a:t>
            </a:r>
            <a:r>
              <a:rPr lang="tr-TR" dirty="0" err="1" smtClean="0"/>
              <a:t>Federer</a:t>
            </a:r>
            <a:endParaRPr lang="tr-TR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47172"/>
            <a:ext cx="2245962" cy="1497308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4758877" y="14778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Uma </a:t>
            </a:r>
            <a:r>
              <a:rPr lang="tr-TR" dirty="0" err="1" smtClean="0"/>
              <a:t>Thurman</a:t>
            </a:r>
            <a:endParaRPr lang="tr-TR" dirty="0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388" y="1457661"/>
            <a:ext cx="1295012" cy="1886819"/>
          </a:xfrm>
          <a:prstGeom prst="rect">
            <a:avLst/>
          </a:prstGeom>
        </p:spPr>
      </p:pic>
      <p:sp>
        <p:nvSpPr>
          <p:cNvPr id="13" name="Metin kutusu 12"/>
          <p:cNvSpPr txBox="1"/>
          <p:nvPr/>
        </p:nvSpPr>
        <p:spPr>
          <a:xfrm>
            <a:off x="6966851" y="1043444"/>
            <a:ext cx="120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Jim</a:t>
            </a:r>
            <a:r>
              <a:rPr lang="tr-TR" dirty="0" smtClean="0"/>
              <a:t> </a:t>
            </a:r>
            <a:r>
              <a:rPr lang="tr-TR" dirty="0" err="1" smtClean="0"/>
              <a:t>Carrey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323527" y="3628247"/>
            <a:ext cx="1450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22. </a:t>
            </a:r>
            <a:r>
              <a:rPr lang="tr-TR" dirty="0" err="1" smtClean="0"/>
              <a:t>Juni</a:t>
            </a:r>
            <a:r>
              <a:rPr lang="tr-TR" dirty="0" smtClean="0"/>
              <a:t> 1964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2301133" y="3635732"/>
            <a:ext cx="166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8. </a:t>
            </a:r>
            <a:r>
              <a:rPr lang="tr-TR" dirty="0" err="1" smtClean="0"/>
              <a:t>August</a:t>
            </a:r>
            <a:r>
              <a:rPr lang="tr-TR" dirty="0" smtClean="0"/>
              <a:t> 1981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4681562" y="3635732"/>
            <a:ext cx="166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29. April 1970</a:t>
            </a:r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6694147" y="3635732"/>
            <a:ext cx="166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17. </a:t>
            </a:r>
            <a:r>
              <a:rPr lang="tr-TR" dirty="0" err="1" smtClean="0"/>
              <a:t>Januar</a:t>
            </a:r>
            <a:r>
              <a:rPr lang="tr-TR" dirty="0" smtClean="0"/>
              <a:t> 1962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2699752" y="230351"/>
            <a:ext cx="34564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b="1" dirty="0" err="1" smtClean="0"/>
              <a:t>Wer</a:t>
            </a:r>
            <a:r>
              <a:rPr lang="tr-TR" sz="2500" b="1" dirty="0" smtClean="0"/>
              <a:t> </a:t>
            </a:r>
            <a:r>
              <a:rPr lang="tr-TR" sz="2500" b="1" dirty="0" err="1" smtClean="0"/>
              <a:t>ist</a:t>
            </a:r>
            <a:r>
              <a:rPr lang="tr-TR" sz="2500" b="1" dirty="0" smtClean="0"/>
              <a:t> </a:t>
            </a:r>
            <a:r>
              <a:rPr lang="tr-TR" sz="2500" b="1" dirty="0" err="1" smtClean="0"/>
              <a:t>wann</a:t>
            </a:r>
            <a:r>
              <a:rPr lang="tr-TR" sz="2500" b="1" dirty="0" smtClean="0"/>
              <a:t> </a:t>
            </a:r>
            <a:r>
              <a:rPr lang="tr-TR" sz="2500" b="1" dirty="0" err="1" smtClean="0"/>
              <a:t>geboren</a:t>
            </a:r>
            <a:r>
              <a:rPr lang="tr-TR" sz="2500" b="1" dirty="0" smtClean="0"/>
              <a:t>?</a:t>
            </a:r>
            <a:endParaRPr lang="tr-TR" sz="2500" b="1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107504" y="443711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1.</a:t>
            </a:r>
          </a:p>
          <a:p>
            <a:r>
              <a:rPr lang="tr-TR" dirty="0" smtClean="0"/>
              <a:t>2.</a:t>
            </a:r>
          </a:p>
          <a:p>
            <a:r>
              <a:rPr lang="tr-TR" dirty="0" smtClean="0"/>
              <a:t>3.</a:t>
            </a:r>
          </a:p>
          <a:p>
            <a:r>
              <a:rPr lang="tr-TR" dirty="0" smtClean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42795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134</Words>
  <Application>Microsoft Office PowerPoint</Application>
  <PresentationFormat>Ekran Gösterisi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Tekin Atabek</dc:creator>
  <cp:lastModifiedBy>HP</cp:lastModifiedBy>
  <cp:revision>4</cp:revision>
  <dcterms:created xsi:type="dcterms:W3CDTF">2018-12-23T21:11:31Z</dcterms:created>
  <dcterms:modified xsi:type="dcterms:W3CDTF">2019-01-03T18:50:13Z</dcterms:modified>
</cp:coreProperties>
</file>