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78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7A2A5-BAE7-4806-B7C7-1CDF02949D38}" type="doc">
      <dgm:prSet loTypeId="urn:microsoft.com/office/officeart/2005/8/layout/hList6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tr-TR"/>
        </a:p>
      </dgm:t>
    </dgm:pt>
    <dgm:pt modelId="{BFA21539-459A-40E5-B3EB-608AA9F4A2EB}">
      <dgm:prSet/>
      <dgm:spPr/>
      <dgm:t>
        <a:bodyPr/>
        <a:lstStyle/>
        <a:p>
          <a:pPr rtl="0"/>
          <a:r>
            <a:rPr lang="tr-TR" dirty="0" smtClean="0"/>
            <a:t>DER SAMSTAG</a:t>
          </a:r>
          <a:endParaRPr lang="tr-TR" dirty="0"/>
        </a:p>
      </dgm:t>
    </dgm:pt>
    <dgm:pt modelId="{1334EF62-3D5D-4E5C-8CC6-2092B08B2A1F}" type="parTrans" cxnId="{C7DF4967-0B5C-4038-8130-1C9E9B100B1C}">
      <dgm:prSet/>
      <dgm:spPr/>
      <dgm:t>
        <a:bodyPr/>
        <a:lstStyle/>
        <a:p>
          <a:endParaRPr lang="tr-TR"/>
        </a:p>
      </dgm:t>
    </dgm:pt>
    <dgm:pt modelId="{7B7B3722-A1E7-4B40-9A5B-0F6D77CF6B53}" type="sibTrans" cxnId="{C7DF4967-0B5C-4038-8130-1C9E9B100B1C}">
      <dgm:prSet/>
      <dgm:spPr/>
      <dgm:t>
        <a:bodyPr/>
        <a:lstStyle/>
        <a:p>
          <a:endParaRPr lang="tr-TR"/>
        </a:p>
      </dgm:t>
    </dgm:pt>
    <dgm:pt modelId="{4306573E-31BE-4AB0-ABEE-286D818E7836}">
      <dgm:prSet/>
      <dgm:spPr/>
      <dgm:t>
        <a:bodyPr/>
        <a:lstStyle/>
        <a:p>
          <a:pPr rtl="0"/>
          <a:r>
            <a:rPr lang="tr-TR" dirty="0" smtClean="0"/>
            <a:t>DER SONNTAG</a:t>
          </a:r>
          <a:endParaRPr lang="tr-TR" dirty="0"/>
        </a:p>
      </dgm:t>
    </dgm:pt>
    <dgm:pt modelId="{5C413A9E-894D-4E98-89BC-2CE0F4C1C385}" type="parTrans" cxnId="{0FAB4974-1214-481F-B935-047D4A14D2D4}">
      <dgm:prSet/>
      <dgm:spPr/>
      <dgm:t>
        <a:bodyPr/>
        <a:lstStyle/>
        <a:p>
          <a:endParaRPr lang="tr-TR"/>
        </a:p>
      </dgm:t>
    </dgm:pt>
    <dgm:pt modelId="{FE0799BE-094F-4CAE-AACE-6272CC96A73A}" type="sibTrans" cxnId="{0FAB4974-1214-481F-B935-047D4A14D2D4}">
      <dgm:prSet/>
      <dgm:spPr/>
      <dgm:t>
        <a:bodyPr/>
        <a:lstStyle/>
        <a:p>
          <a:endParaRPr lang="tr-TR"/>
        </a:p>
      </dgm:t>
    </dgm:pt>
    <dgm:pt modelId="{6107B1A8-151C-4897-9347-45444A2A7C52}" type="pres">
      <dgm:prSet presAssocID="{45D7A2A5-BAE7-4806-B7C7-1CDF02949D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3D7C34B-4B5E-40E4-B5D2-A5186C6BCEBF}" type="pres">
      <dgm:prSet presAssocID="{BFA21539-459A-40E5-B3EB-608AA9F4A2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CDFE48-DB6D-4A03-81A4-6AAB00CCFAE4}" type="pres">
      <dgm:prSet presAssocID="{7B7B3722-A1E7-4B40-9A5B-0F6D77CF6B53}" presName="sibTrans" presStyleCnt="0"/>
      <dgm:spPr/>
    </dgm:pt>
    <dgm:pt modelId="{B640B7FD-802C-49CE-BCF7-7AA360AF6A10}" type="pres">
      <dgm:prSet presAssocID="{4306573E-31BE-4AB0-ABEE-286D818E7836}" presName="node" presStyleLbl="node1" presStyleIdx="1" presStyleCnt="2" custLinFactNeighborX="296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8CC9CE0-3218-4DE8-8514-E6477190E557}" type="presOf" srcId="{BFA21539-459A-40E5-B3EB-608AA9F4A2EB}" destId="{63D7C34B-4B5E-40E4-B5D2-A5186C6BCEBF}" srcOrd="0" destOrd="0" presId="urn:microsoft.com/office/officeart/2005/8/layout/hList6"/>
    <dgm:cxn modelId="{0FAB4974-1214-481F-B935-047D4A14D2D4}" srcId="{45D7A2A5-BAE7-4806-B7C7-1CDF02949D38}" destId="{4306573E-31BE-4AB0-ABEE-286D818E7836}" srcOrd="1" destOrd="0" parTransId="{5C413A9E-894D-4E98-89BC-2CE0F4C1C385}" sibTransId="{FE0799BE-094F-4CAE-AACE-6272CC96A73A}"/>
    <dgm:cxn modelId="{E8BAB567-A2AA-4D26-8501-452E8E137E51}" type="presOf" srcId="{45D7A2A5-BAE7-4806-B7C7-1CDF02949D38}" destId="{6107B1A8-151C-4897-9347-45444A2A7C52}" srcOrd="0" destOrd="0" presId="urn:microsoft.com/office/officeart/2005/8/layout/hList6"/>
    <dgm:cxn modelId="{C7DF4967-0B5C-4038-8130-1C9E9B100B1C}" srcId="{45D7A2A5-BAE7-4806-B7C7-1CDF02949D38}" destId="{BFA21539-459A-40E5-B3EB-608AA9F4A2EB}" srcOrd="0" destOrd="0" parTransId="{1334EF62-3D5D-4E5C-8CC6-2092B08B2A1F}" sibTransId="{7B7B3722-A1E7-4B40-9A5B-0F6D77CF6B53}"/>
    <dgm:cxn modelId="{359A524E-0B35-4260-841C-1C782190C15B}" type="presOf" srcId="{4306573E-31BE-4AB0-ABEE-286D818E7836}" destId="{B640B7FD-802C-49CE-BCF7-7AA360AF6A10}" srcOrd="0" destOrd="0" presId="urn:microsoft.com/office/officeart/2005/8/layout/hList6"/>
    <dgm:cxn modelId="{5D63C8AF-3D02-4F60-AC16-C910F132FB1D}" type="presParOf" srcId="{6107B1A8-151C-4897-9347-45444A2A7C52}" destId="{63D7C34B-4B5E-40E4-B5D2-A5186C6BCEBF}" srcOrd="0" destOrd="0" presId="urn:microsoft.com/office/officeart/2005/8/layout/hList6"/>
    <dgm:cxn modelId="{4589C829-7FE2-4417-9E7A-00D5D525764C}" type="presParOf" srcId="{6107B1A8-151C-4897-9347-45444A2A7C52}" destId="{F4CDFE48-DB6D-4A03-81A4-6AAB00CCFAE4}" srcOrd="1" destOrd="0" presId="urn:microsoft.com/office/officeart/2005/8/layout/hList6"/>
    <dgm:cxn modelId="{80617E66-972E-4D33-9F18-F84D6AE6A902}" type="presParOf" srcId="{6107B1A8-151C-4897-9347-45444A2A7C52}" destId="{B640B7FD-802C-49CE-BCF7-7AA360AF6A1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87624" y="332656"/>
            <a:ext cx="6912768" cy="6084588"/>
            <a:chOff x="1187624" y="332656"/>
            <a:chExt cx="6912768" cy="608458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2656"/>
              <a:ext cx="6912768" cy="6084588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" b="100000" l="1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789040"/>
              <a:ext cx="792088" cy="7920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Metin kutusu 5"/>
            <p:cNvSpPr txBox="1"/>
            <p:nvPr/>
          </p:nvSpPr>
          <p:spPr>
            <a:xfrm>
              <a:off x="1547664" y="836712"/>
              <a:ext cx="590465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dirty="0" err="1" smtClean="0">
                  <a:latin typeface="Bradley Hand ITC" panose="03070402050302030203" pitchFamily="66" charset="0"/>
                </a:rPr>
                <a:t>Thema</a:t>
              </a:r>
              <a:r>
                <a:rPr lang="tr-TR" sz="6600" dirty="0" smtClean="0">
                  <a:latin typeface="Bradley Hand ITC" panose="03070402050302030203" pitchFamily="66" charset="0"/>
                </a:rPr>
                <a:t>:	</a:t>
              </a:r>
              <a:r>
                <a:rPr lang="tr-TR" sz="6600" dirty="0" err="1" smtClean="0">
                  <a:latin typeface="Bradley Hand ITC" panose="03070402050302030203" pitchFamily="66" charset="0"/>
                </a:rPr>
                <a:t>Schulfächer</a:t>
              </a:r>
              <a:endParaRPr lang="tr-TR" sz="6600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8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47308" y="1248145"/>
            <a:ext cx="513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MATHEMATIK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0" b="100000" l="0" r="100000">
                        <a14:foregroundMark x1="40500" y1="21809" x2="44667" y2="27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624736" cy="41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790769" y="5486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BIOLOGIE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4023891" cy="4023891"/>
          </a:xfrm>
          <a:prstGeom prst="ellipse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Below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203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15816" y="1052736"/>
            <a:ext cx="401348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ERDKUNDE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>
          <a:xfrm>
            <a:off x="-252536" y="2132857"/>
            <a:ext cx="9156103" cy="381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0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483768" y="273422"/>
            <a:ext cx="4633258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GESCHICHTE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" y="1268760"/>
            <a:ext cx="8572500" cy="4476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38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87624" y="332656"/>
            <a:ext cx="6912768" cy="6084588"/>
            <a:chOff x="1187624" y="332656"/>
            <a:chExt cx="6912768" cy="608458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2656"/>
              <a:ext cx="6912768" cy="6084588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" b="100000" l="1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789040"/>
              <a:ext cx="792088" cy="7920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Metin kutusu 5"/>
            <p:cNvSpPr txBox="1"/>
            <p:nvPr/>
          </p:nvSpPr>
          <p:spPr>
            <a:xfrm>
              <a:off x="1547664" y="836712"/>
              <a:ext cx="64087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dirty="0" err="1" smtClean="0">
                  <a:latin typeface="Bradley Hand ITC" panose="03070402050302030203" pitchFamily="66" charset="0"/>
                </a:rPr>
                <a:t>Thema</a:t>
              </a:r>
              <a:r>
                <a:rPr lang="tr-TR" sz="6600" dirty="0" smtClean="0">
                  <a:latin typeface="Bradley Hand ITC" panose="03070402050302030203" pitchFamily="66" charset="0"/>
                </a:rPr>
                <a:t>:	</a:t>
              </a:r>
            </a:p>
            <a:p>
              <a:r>
                <a:rPr lang="tr-TR" sz="6000" dirty="0" smtClean="0">
                  <a:latin typeface="Bradley Hand ITC" panose="03070402050302030203" pitchFamily="66" charset="0"/>
                </a:rPr>
                <a:t>      </a:t>
              </a:r>
              <a:r>
                <a:rPr lang="tr-TR" sz="6000" dirty="0" err="1" smtClean="0">
                  <a:latin typeface="Bradley Hand ITC" panose="03070402050302030203" pitchFamily="66" charset="0"/>
                </a:rPr>
                <a:t>Die</a:t>
              </a:r>
              <a:r>
                <a:rPr lang="tr-TR" sz="6000" dirty="0" smtClean="0">
                  <a:latin typeface="Bradley Hand ITC" panose="03070402050302030203" pitchFamily="66" charset="0"/>
                </a:rPr>
                <a:t> </a:t>
              </a:r>
              <a:r>
                <a:rPr lang="tr-TR" sz="6000" dirty="0" err="1">
                  <a:latin typeface="Bradley Hand ITC" panose="03070402050302030203" pitchFamily="66" charset="0"/>
                </a:rPr>
                <a:t>W</a:t>
              </a:r>
              <a:r>
                <a:rPr lang="tr-TR" sz="6000" dirty="0" err="1" smtClean="0">
                  <a:latin typeface="Bradley Hand ITC" panose="03070402050302030203" pitchFamily="66" charset="0"/>
                </a:rPr>
                <a:t>ochentage</a:t>
              </a:r>
              <a:endParaRPr lang="tr-TR" sz="6000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6231" r="6179" b="366"/>
          <a:stretch/>
        </p:blipFill>
        <p:spPr>
          <a:xfrm>
            <a:off x="0" y="-1"/>
            <a:ext cx="9144000" cy="688538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67544" y="764705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latin typeface="Arial Black" panose="020B0A04020102020204" pitchFamily="34" charset="0"/>
              </a:rPr>
              <a:t>DER MONTAG</a:t>
            </a:r>
            <a:endParaRPr lang="tr-TR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0" y="0"/>
            <a:ext cx="9468543" cy="6957391"/>
            <a:chOff x="1630363" y="974725"/>
            <a:chExt cx="5883275" cy="49069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363" y="974725"/>
              <a:ext cx="5883275" cy="490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Metin kutusu 8"/>
            <p:cNvSpPr txBox="1"/>
            <p:nvPr/>
          </p:nvSpPr>
          <p:spPr>
            <a:xfrm rot="1041444">
              <a:off x="4996367" y="1361572"/>
              <a:ext cx="1944216" cy="93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DER</a:t>
              </a:r>
            </a:p>
            <a:p>
              <a:pPr algn="ctr"/>
              <a:r>
                <a:rPr lang="tr-T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DIENSTAG</a:t>
              </a:r>
              <a:endParaRPr lang="tr-T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6922" r="3047" b="1876"/>
          <a:stretch/>
        </p:blipFill>
        <p:spPr>
          <a:xfrm>
            <a:off x="1" y="-144016"/>
            <a:ext cx="9144000" cy="70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cxnSp>
        <p:nvCxnSpPr>
          <p:cNvPr id="7" name="Düz Bağlayıcı 6"/>
          <p:cNvCxnSpPr/>
          <p:nvPr/>
        </p:nvCxnSpPr>
        <p:spPr>
          <a:xfrm flipV="1">
            <a:off x="1259632" y="1556792"/>
            <a:ext cx="68407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1835696" y="620688"/>
            <a:ext cx="55446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1403648" y="188640"/>
            <a:ext cx="6264696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043608" y="980728"/>
            <a:ext cx="705678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043608" y="1772816"/>
            <a:ext cx="7056784" cy="936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5496" y="1184176"/>
            <a:ext cx="9001000" cy="11695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000" dirty="0" err="1" smtClean="0"/>
              <a:t>Heute</a:t>
            </a:r>
            <a:r>
              <a:rPr lang="tr-TR" sz="7000" dirty="0" smtClean="0"/>
              <a:t> </a:t>
            </a:r>
            <a:r>
              <a:rPr lang="tr-TR" sz="7000" dirty="0" err="1" smtClean="0"/>
              <a:t>ist</a:t>
            </a:r>
            <a:r>
              <a:rPr lang="tr-TR" sz="7000" dirty="0" smtClean="0"/>
              <a:t> </a:t>
            </a:r>
            <a:r>
              <a:rPr lang="tr-TR" sz="7000" b="1" dirty="0" err="1" smtClean="0"/>
              <a:t>Donnerstag</a:t>
            </a:r>
            <a:r>
              <a:rPr lang="tr-TR" sz="7000" dirty="0" smtClean="0"/>
              <a:t>!</a:t>
            </a:r>
            <a:endParaRPr lang="tr-TR" sz="7000" dirty="0"/>
          </a:p>
        </p:txBody>
      </p:sp>
    </p:spTree>
    <p:extLst>
      <p:ext uri="{BB962C8B-B14F-4D97-AF65-F5344CB8AC3E}">
        <p14:creationId xmlns:p14="http://schemas.microsoft.com/office/powerpoint/2010/main" val="17741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00" y1="13867" x2="7100" y2="13867"/>
                        <a14:foregroundMark x1="2100" y1="12667" x2="2100" y2="12667"/>
                        <a14:foregroundMark x1="24100" y1="36933" x2="24100" y2="36933"/>
                        <a14:foregroundMark x1="35300" y1="40933" x2="35300" y2="40933"/>
                        <a14:foregroundMark x1="43050" y1="34400" x2="43050" y2="34400"/>
                        <a14:foregroundMark x1="39550" y1="31600" x2="39550" y2="31600"/>
                        <a14:foregroundMark x1="39100" y1="46133" x2="39100" y2="46133"/>
                        <a14:foregroundMark x1="41650" y1="46133" x2="41650" y2="46133"/>
                        <a14:foregroundMark x1="52600" y1="13867" x2="52600" y2="13867"/>
                        <a14:foregroundMark x1="61500" y1="30800" x2="61500" y2="30800"/>
                        <a14:foregroundMark x1="70150" y1="35200" x2="70150" y2="35200"/>
                        <a14:foregroundMark x1="52250" y1="43067" x2="52250" y2="43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714500"/>
            <a:ext cx="8604448" cy="32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080">
            <a:off x="1004598" y="-165614"/>
            <a:ext cx="4472902" cy="77828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788024" y="8367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ENGLISCH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6061"/>
          <a:stretch/>
        </p:blipFill>
        <p:spPr>
          <a:xfrm>
            <a:off x="2274843" y="113453"/>
            <a:ext cx="4594315" cy="3675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61379792"/>
              </p:ext>
            </p:extLst>
          </p:nvPr>
        </p:nvGraphicFramePr>
        <p:xfrm>
          <a:off x="1043608" y="4293096"/>
          <a:ext cx="7056784" cy="21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2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39752" y="11663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haben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(sahip olmak)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5576" y="1052736"/>
            <a:ext cx="1152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483768" y="1052736"/>
            <a:ext cx="16561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ha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ha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ha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ha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hab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1880" y="1062598"/>
            <a:ext cx="4536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Kugelschreiber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Radiergummi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Schere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Heft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Buch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Lineal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Spitzer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Wörterbuch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Tisch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347864" y="1037049"/>
            <a:ext cx="864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</a:t>
            </a:r>
            <a:endParaRPr lang="tr-TR" sz="4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6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51520" y="1080443"/>
            <a:ext cx="8496944" cy="2503687"/>
            <a:chOff x="251520" y="1080443"/>
            <a:chExt cx="8496944" cy="2503687"/>
          </a:xfrm>
        </p:grpSpPr>
        <p:sp>
          <p:nvSpPr>
            <p:cNvPr id="6" name="Serbest Form 5"/>
            <p:cNvSpPr/>
            <p:nvPr/>
          </p:nvSpPr>
          <p:spPr>
            <a:xfrm>
              <a:off x="1484720" y="1163567"/>
              <a:ext cx="7263744" cy="2337441"/>
            </a:xfrm>
            <a:custGeom>
              <a:avLst/>
              <a:gdLst>
                <a:gd name="connsiteX0" fmla="*/ 0 w 5411041"/>
                <a:gd name="connsiteY0" fmla="*/ 0 h 1408185"/>
                <a:gd name="connsiteX1" fmla="*/ 4706949 w 5411041"/>
                <a:gd name="connsiteY1" fmla="*/ 0 h 1408185"/>
                <a:gd name="connsiteX2" fmla="*/ 5411041 w 5411041"/>
                <a:gd name="connsiteY2" fmla="*/ 704093 h 1408185"/>
                <a:gd name="connsiteX3" fmla="*/ 4706949 w 5411041"/>
                <a:gd name="connsiteY3" fmla="*/ 1408185 h 1408185"/>
                <a:gd name="connsiteX4" fmla="*/ 0 w 5411041"/>
                <a:gd name="connsiteY4" fmla="*/ 1408185 h 1408185"/>
                <a:gd name="connsiteX5" fmla="*/ 0 w 5411041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041" h="1408185">
                  <a:moveTo>
                    <a:pt x="5411041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411041" y="1"/>
                  </a:lnTo>
                  <a:lnTo>
                    <a:pt x="5411041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7641" rIns="312928" bIns="167641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err="1" smtClean="0"/>
                <a:t>Wann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hast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du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Deutsch</a:t>
              </a:r>
              <a:r>
                <a:rPr lang="tr-TR" sz="4400" kern="1200" dirty="0" smtClean="0"/>
                <a:t>?</a:t>
              </a:r>
              <a:endParaRPr lang="tr-TR" sz="4400" kern="1200" dirty="0"/>
            </a:p>
          </p:txBody>
        </p:sp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080443"/>
              <a:ext cx="2081450" cy="250368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up 2"/>
          <p:cNvGrpSpPr/>
          <p:nvPr/>
        </p:nvGrpSpPr>
        <p:grpSpPr>
          <a:xfrm>
            <a:off x="560090" y="3755856"/>
            <a:ext cx="8116366" cy="2564904"/>
            <a:chOff x="560090" y="3755856"/>
            <a:chExt cx="8116366" cy="2564904"/>
          </a:xfrm>
        </p:grpSpPr>
        <p:sp>
          <p:nvSpPr>
            <p:cNvPr id="9" name="Serbest Form 8"/>
            <p:cNvSpPr/>
            <p:nvPr/>
          </p:nvSpPr>
          <p:spPr>
            <a:xfrm>
              <a:off x="1412712" y="3755856"/>
              <a:ext cx="7263744" cy="2337440"/>
            </a:xfrm>
            <a:custGeom>
              <a:avLst/>
              <a:gdLst>
                <a:gd name="connsiteX0" fmla="*/ 0 w 5411041"/>
                <a:gd name="connsiteY0" fmla="*/ 0 h 1408185"/>
                <a:gd name="connsiteX1" fmla="*/ 4706949 w 5411041"/>
                <a:gd name="connsiteY1" fmla="*/ 0 h 1408185"/>
                <a:gd name="connsiteX2" fmla="*/ 5411041 w 5411041"/>
                <a:gd name="connsiteY2" fmla="*/ 704093 h 1408185"/>
                <a:gd name="connsiteX3" fmla="*/ 4706949 w 5411041"/>
                <a:gd name="connsiteY3" fmla="*/ 1408185 h 1408185"/>
                <a:gd name="connsiteX4" fmla="*/ 0 w 5411041"/>
                <a:gd name="connsiteY4" fmla="*/ 1408185 h 1408185"/>
                <a:gd name="connsiteX5" fmla="*/ 0 w 5411041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041" h="1408185">
                  <a:moveTo>
                    <a:pt x="5411041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411041" y="1"/>
                  </a:lnTo>
                  <a:lnTo>
                    <a:pt x="5411041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7641" rIns="312928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err="1" smtClean="0"/>
                <a:t>Ich</a:t>
              </a:r>
              <a:r>
                <a:rPr lang="tr-TR" sz="4400" kern="1200" dirty="0" smtClean="0"/>
                <a:t> </a:t>
              </a:r>
              <a:r>
                <a:rPr lang="tr-TR" sz="4400" dirty="0" err="1" smtClean="0"/>
                <a:t>habe</a:t>
              </a:r>
              <a:r>
                <a:rPr lang="tr-TR" sz="4400" dirty="0" smtClean="0"/>
                <a:t> </a:t>
              </a:r>
              <a:r>
                <a:rPr lang="tr-TR" sz="4400" dirty="0" err="1" smtClean="0"/>
                <a:t>Deutsch</a:t>
              </a:r>
              <a:r>
                <a:rPr lang="tr-TR" sz="4400" dirty="0" smtClean="0"/>
                <a:t> am </a:t>
              </a:r>
              <a:r>
                <a:rPr lang="tr-TR" sz="4400" dirty="0" err="1" smtClean="0"/>
                <a:t>Montag</a:t>
              </a:r>
              <a:r>
                <a:rPr lang="tr-TR" sz="4400" dirty="0" smtClean="0"/>
                <a:t>.</a:t>
              </a:r>
              <a:endParaRPr lang="tr-TR" sz="4400" kern="1200" dirty="0"/>
            </a:p>
          </p:txBody>
        </p:sp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90" y="3755856"/>
              <a:ext cx="1923678" cy="25649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49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187624" y="332656"/>
            <a:ext cx="6912768" cy="6084588"/>
            <a:chOff x="1187624" y="332656"/>
            <a:chExt cx="6912768" cy="608458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2656"/>
              <a:ext cx="6912768" cy="6084588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" b="100000" l="1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789040"/>
              <a:ext cx="792088" cy="7920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Metin kutusu 5"/>
            <p:cNvSpPr txBox="1"/>
            <p:nvPr/>
          </p:nvSpPr>
          <p:spPr>
            <a:xfrm>
              <a:off x="1547664" y="836712"/>
              <a:ext cx="655272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600" dirty="0" err="1" smtClean="0">
                  <a:latin typeface="Bradley Hand ITC" panose="03070402050302030203" pitchFamily="66" charset="0"/>
                </a:rPr>
                <a:t>Thema</a:t>
              </a:r>
              <a:r>
                <a:rPr lang="tr-TR" sz="6600" dirty="0" smtClean="0">
                  <a:latin typeface="Bradley Hand ITC" panose="03070402050302030203" pitchFamily="66" charset="0"/>
                </a:rPr>
                <a:t>:	</a:t>
              </a:r>
            </a:p>
            <a:p>
              <a:r>
                <a:rPr lang="tr-TR" sz="6600" dirty="0">
                  <a:latin typeface="Bradley Hand ITC" panose="03070402050302030203" pitchFamily="66" charset="0"/>
                </a:rPr>
                <a:t>	</a:t>
              </a:r>
              <a:r>
                <a:rPr lang="tr-TR" sz="6600" dirty="0" err="1" smtClean="0">
                  <a:latin typeface="Bradley Hand ITC" panose="03070402050302030203" pitchFamily="66" charset="0"/>
                </a:rPr>
                <a:t>Manche</a:t>
              </a:r>
              <a:endParaRPr lang="tr-TR" sz="6600" dirty="0" smtClean="0">
                <a:latin typeface="Bradley Hand ITC" panose="03070402050302030203" pitchFamily="66" charset="0"/>
              </a:endParaRPr>
            </a:p>
            <a:p>
              <a:r>
                <a:rPr lang="tr-TR" sz="6600" dirty="0" smtClean="0">
                  <a:latin typeface="Bradley Hand ITC" panose="03070402050302030203" pitchFamily="66" charset="0"/>
                </a:rPr>
                <a:t>	   </a:t>
              </a:r>
              <a:r>
                <a:rPr lang="tr-TR" sz="6600" dirty="0" err="1" smtClean="0">
                  <a:latin typeface="Bradley Hand ITC" panose="03070402050302030203" pitchFamily="66" charset="0"/>
                </a:rPr>
                <a:t>Adjektiven</a:t>
              </a:r>
              <a:endParaRPr lang="tr-TR" sz="6600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67544" y="501317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toll</a:t>
            </a:r>
            <a:endParaRPr lang="tr-TR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682696" y="4509120"/>
            <a:ext cx="316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uninteressant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516216" y="3085610"/>
            <a:ext cx="249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langweilig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350618" y="5805264"/>
            <a:ext cx="2477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unwichtig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50670" y="3429000"/>
            <a:ext cx="23330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r-TR" sz="4000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spannend</a:t>
            </a:r>
            <a:endParaRPr lang="tr-TR" sz="4000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273561" y="992922"/>
            <a:ext cx="184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wichtig</a:t>
            </a:r>
            <a:endParaRPr lang="tr-T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498157" y="2198767"/>
            <a:ext cx="1638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super</a:t>
            </a:r>
            <a:endParaRPr lang="tr-T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483768" y="3326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interresant</a:t>
            </a:r>
            <a:endParaRPr lang="tr-TR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7" name="Düz Bağlayıcı 16"/>
          <p:cNvCxnSpPr/>
          <p:nvPr/>
        </p:nvCxnSpPr>
        <p:spPr>
          <a:xfrm flipV="1">
            <a:off x="0" y="0"/>
            <a:ext cx="9144000" cy="6858000"/>
          </a:xfrm>
          <a:prstGeom prst="lin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6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39752" y="11663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inden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(bulmak)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5576" y="1052736"/>
            <a:ext cx="1152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w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hr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Sie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67744" y="1052736"/>
            <a:ext cx="16561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find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tr-TR" sz="4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75856" y="1048534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Deutsch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toll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Literatur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super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Sport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spannend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Mathematik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wichtig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Physik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langweilig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Englisch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unwichtig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Erdkunde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interessant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Geschichte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wichtig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tr-TR" sz="4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Biologie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tr-TR" sz="4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uninteressant</a:t>
            </a:r>
            <a:r>
              <a:rPr lang="tr-T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203848" y="1037049"/>
            <a:ext cx="864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est</a:t>
            </a:r>
            <a:endParaRPr lang="tr-TR" sz="4000" b="1" dirty="0" smtClean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</a:t>
            </a: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</a:t>
            </a:r>
          </a:p>
          <a:p>
            <a:r>
              <a:rPr lang="tr-TR" sz="4000" b="1" dirty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</a:p>
          <a:p>
            <a:r>
              <a:rPr lang="tr-TR" sz="40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</a:t>
            </a:r>
            <a:endParaRPr lang="tr-TR" sz="40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8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50363" y="489446"/>
            <a:ext cx="343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DEUTSCH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85" y1="54274" x2="17285" y2="60969"/>
                        <a14:foregroundMark x1="10742" y1="63533" x2="10742" y2="65385"/>
                        <a14:foregroundMark x1="15430" y1="67949" x2="15723" y2="69516"/>
                        <a14:foregroundMark x1="21094" y1="66952" x2="21094" y2="69801"/>
                        <a14:foregroundMark x1="26660" y1="63390" x2="26660" y2="66524"/>
                        <a14:foregroundMark x1="35645" y1="66667" x2="36328" y2="66239"/>
                        <a14:foregroundMark x1="39844" y1="61538" x2="39844" y2="64957"/>
                        <a14:foregroundMark x1="45801" y1="61538" x2="47852" y2="61823"/>
                        <a14:foregroundMark x1="68457" y1="53846" x2="70605" y2="53704"/>
                        <a14:foregroundMark x1="69531" y1="65954" x2="72852" y2="66667"/>
                        <a14:foregroundMark x1="76953" y1="59544" x2="78613" y2="54131"/>
                        <a14:foregroundMark x1="86816" y1="46154" x2="86816" y2="47293"/>
                        <a14:foregroundMark x1="93945" y1="52137" x2="95898" y2="5384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41" b="4053"/>
          <a:stretch/>
        </p:blipFill>
        <p:spPr>
          <a:xfrm>
            <a:off x="0" y="1277796"/>
            <a:ext cx="9252520" cy="56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41100" y="332656"/>
            <a:ext cx="294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CHEMIE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06" y="0"/>
            <a:ext cx="6482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80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41100" y="332656"/>
            <a:ext cx="2943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PHYSIK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652">
            <a:off x="778462" y="1628800"/>
            <a:ext cx="7668344" cy="465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3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203848" y="633462"/>
            <a:ext cx="265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SPORT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0" r="100000">
                        <a14:foregroundMark x1="8800" y1="5467" x2="8000" y2="11067"/>
                        <a14:foregroundMark x1="9600" y1="16800" x2="11867" y2="16000"/>
                        <a14:foregroundMark x1="17333" y1="7333" x2="17333" y2="11867"/>
                        <a14:foregroundMark x1="72400" y1="9867" x2="74667" y2="10267"/>
                        <a14:foregroundMark x1="81333" y1="11067" x2="81733" y2="14000"/>
                        <a14:foregroundMark x1="8400" y1="20400" x2="8400" y2="24800"/>
                        <a14:foregroundMark x1="17467" y1="22400" x2="17867" y2="30533"/>
                        <a14:foregroundMark x1="77333" y1="25867" x2="74667" y2="23600"/>
                        <a14:foregroundMark x1="92000" y1="12933" x2="93200" y2="12533"/>
                        <a14:foregroundMark x1="91067" y1="26933" x2="92667" y2="26933"/>
                        <a14:foregroundMark x1="7200" y1="35200" x2="8400" y2="36800"/>
                        <a14:foregroundMark x1="15200" y1="41467" x2="13467" y2="43867"/>
                        <a14:foregroundMark x1="76933" y1="38133" x2="74400" y2="36533"/>
                        <a14:foregroundMark x1="73200" y1="38800" x2="73200" y2="41067"/>
                        <a14:foregroundMark x1="81333" y1="38400" x2="81067" y2="42000"/>
                        <a14:foregroundMark x1="81467" y1="35333" x2="80267" y2="34133"/>
                        <a14:foregroundMark x1="84400" y1="38933" x2="87200" y2="40267"/>
                        <a14:foregroundMark x1="71200" y1="44800" x2="74000" y2="45867"/>
                        <a14:foregroundMark x1="74267" y1="47067" x2="78667" y2="49467"/>
                        <a14:foregroundMark x1="78133" y1="50133" x2="82667" y2="55333"/>
                        <a14:foregroundMark x1="87200" y1="65067" x2="90267" y2="69733"/>
                        <a14:foregroundMark x1="94267" y1="82267" x2="93600" y2="83867"/>
                        <a14:foregroundMark x1="93600" y1="85600" x2="88800" y2="93067"/>
                        <a14:foregroundMark x1="91067" y1="87467" x2="88933" y2="90667"/>
                        <a14:foregroundMark x1="17733" y1="81867" x2="16667" y2="84267"/>
                        <a14:foregroundMark x1="15467" y1="89867" x2="15467" y2="91067"/>
                        <a14:foregroundMark x1="14667" y1="92933" x2="14267" y2="93733"/>
                        <a14:backgroundMark x1="11067" y1="8933" x2="10267" y2="7067"/>
                        <a14:backgroundMark x1="89200" y1="11067" x2="88533" y2="8667"/>
                        <a14:backgroundMark x1="11600" y1="24800" x2="10667" y2="22400"/>
                        <a14:backgroundMark x1="74667" y1="28267" x2="73867" y2="25467"/>
                        <a14:backgroundMark x1="75867" y1="41467" x2="74667" y2="40800"/>
                        <a14:backgroundMark x1="16667" y1="39733" x2="17067" y2="4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2" y="1700808"/>
            <a:ext cx="4553744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42391"/>
            <a:ext cx="12184265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8772" y="2289646"/>
            <a:ext cx="265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KUNST</a:t>
            </a:r>
            <a:endParaRPr lang="tr-TR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282078" y="764704"/>
            <a:ext cx="265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MUSIK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2" y="1903719"/>
            <a:ext cx="7632848" cy="4291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81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890969" y="90872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atin typeface="Bradley Hand ITC" panose="03070402050302030203" pitchFamily="66" charset="0"/>
              </a:rPr>
              <a:t>RELIGION</a:t>
            </a:r>
            <a:endParaRPr lang="tr-TR" sz="5400" dirty="0">
              <a:latin typeface="Bradley Hand ITC" panose="03070402050302030203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73026" b="7295"/>
          <a:stretch/>
        </p:blipFill>
        <p:spPr>
          <a:xfrm>
            <a:off x="3668757" y="2655776"/>
            <a:ext cx="1828800" cy="32042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9" r="34221" b="7712"/>
          <a:stretch/>
        </p:blipFill>
        <p:spPr>
          <a:xfrm>
            <a:off x="755576" y="2655776"/>
            <a:ext cx="2244436" cy="320423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2" r="2801" b="7712"/>
          <a:stretch/>
        </p:blipFill>
        <p:spPr>
          <a:xfrm>
            <a:off x="6275345" y="2708920"/>
            <a:ext cx="2120491" cy="32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1111</TotalTime>
  <Words>116</Words>
  <Application>Microsoft Office PowerPoint</Application>
  <PresentationFormat>Ekran Gösterisi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Cilt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27</cp:revision>
  <dcterms:created xsi:type="dcterms:W3CDTF">2018-12-08T20:19:09Z</dcterms:created>
  <dcterms:modified xsi:type="dcterms:W3CDTF">2018-12-23T18:07:32Z</dcterms:modified>
</cp:coreProperties>
</file>