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4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5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88825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5" autoAdjust="0"/>
  </p:normalViewPr>
  <p:slideViewPr>
    <p:cSldViewPr>
      <p:cViewPr varScale="1">
        <p:scale>
          <a:sx n="73" d="100"/>
          <a:sy n="73" d="100"/>
        </p:scale>
        <p:origin x="618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tr-TR" sz="4000" dirty="0" err="1" smtClean="0"/>
            <a:t>die</a:t>
          </a:r>
          <a:r>
            <a:rPr lang="tr-TR" sz="4000" dirty="0" smtClean="0"/>
            <a:t>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Ärztin</a:t>
          </a:r>
          <a:endParaRPr lang="tr-TR" sz="4000" dirty="0"/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/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/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/>
      <dgm:t>
        <a:bodyPr/>
        <a:lstStyle/>
        <a:p>
          <a:pPr algn="ctr" rtl="0"/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Koch</a:t>
          </a:r>
          <a:endParaRPr lang="tr-TR" sz="40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/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/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die</a:t>
          </a:r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Künstlerin</a:t>
          </a:r>
          <a:endParaRPr lang="tr-TR" sz="40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/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/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/>
      <dgm:t>
        <a:bodyPr/>
        <a:lstStyle/>
        <a:p>
          <a:pPr algn="ctr" rtl="0"/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Künstler</a:t>
          </a:r>
          <a:endParaRPr lang="tr-TR" sz="40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/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/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die</a:t>
          </a:r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Ingeniurin</a:t>
          </a:r>
          <a:endParaRPr lang="tr-TR" sz="40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/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/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/>
      <dgm:t>
        <a:bodyPr/>
        <a:lstStyle/>
        <a:p>
          <a:pPr algn="ctr" rtl="0"/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Ingeniur</a:t>
          </a:r>
          <a:endParaRPr lang="tr-TR" sz="40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/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/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die</a:t>
          </a:r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Anwältin</a:t>
          </a:r>
          <a:endParaRPr lang="tr-TR" sz="40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/>
      <dgm:t>
        <a:bodyPr/>
        <a:lstStyle/>
        <a:p>
          <a:pPr algn="ctr" rtl="0"/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Anwalt</a:t>
          </a:r>
          <a:endParaRPr lang="tr-TR" sz="40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/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/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die</a:t>
          </a:r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Bäckerin</a:t>
          </a:r>
          <a:endParaRPr lang="tr-TR" sz="40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/>
      <dgm:t>
        <a:bodyPr/>
        <a:lstStyle/>
        <a:p>
          <a:pPr algn="ctr" rtl="0"/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Bäcker</a:t>
          </a:r>
          <a:endParaRPr lang="tr-TR" sz="40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/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/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tr-TR" sz="4000" dirty="0" err="1" smtClean="0"/>
            <a:t>die</a:t>
          </a:r>
          <a:r>
            <a:rPr lang="tr-TR" sz="4000" dirty="0" smtClean="0"/>
            <a:t>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Lehrerin</a:t>
          </a:r>
          <a:endParaRPr lang="tr-TR" sz="4000" dirty="0"/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/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/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/>
      <dgm:t>
        <a:bodyPr/>
        <a:lstStyle/>
        <a:p>
          <a:pPr algn="ctr" rtl="0"/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Arzt</a:t>
          </a:r>
          <a:endParaRPr lang="tr-TR" sz="40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/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/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/>
      <dgm:t>
        <a:bodyPr/>
        <a:lstStyle/>
        <a:p>
          <a:pPr algn="ctr" rtl="0"/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Lehrer</a:t>
          </a:r>
          <a:endParaRPr lang="tr-TR" sz="40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/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/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die</a:t>
          </a:r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Friseurin</a:t>
          </a:r>
          <a:endParaRPr lang="tr-TR" sz="40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/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/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/>
      <dgm:t>
        <a:bodyPr/>
        <a:lstStyle/>
        <a:p>
          <a:pPr algn="ctr" rtl="0"/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Friseur</a:t>
          </a:r>
          <a:endParaRPr lang="tr-TR" sz="40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/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/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die</a:t>
          </a:r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Gärtnerin</a:t>
          </a:r>
          <a:endParaRPr lang="tr-TR" sz="4000" dirty="0" smtClean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/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/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/>
      <dgm:t>
        <a:bodyPr/>
        <a:lstStyle/>
        <a:p>
          <a:pPr algn="ctr" rtl="0"/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Gärtner</a:t>
          </a:r>
          <a:endParaRPr lang="tr-TR" sz="40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/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/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die</a:t>
          </a:r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Automechanikerin</a:t>
          </a:r>
          <a:endParaRPr lang="tr-TR" sz="4000" dirty="0" smtClean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/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/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/>
      <dgm:t>
        <a:bodyPr/>
        <a:lstStyle/>
        <a:p>
          <a:pPr algn="ctr" rtl="0"/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Automechaniker</a:t>
          </a:r>
          <a:endParaRPr lang="tr-TR" sz="40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/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/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die</a:t>
          </a:r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Malerin</a:t>
          </a:r>
          <a:endParaRPr lang="tr-TR" sz="4000" dirty="0" smtClean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/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/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/>
      <dgm:t>
        <a:bodyPr/>
        <a:lstStyle/>
        <a:p>
          <a:pPr algn="ctr" rtl="0"/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Maler</a:t>
          </a:r>
          <a:endParaRPr lang="tr-TR" sz="40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/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/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die</a:t>
          </a:r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Polizistin</a:t>
          </a:r>
          <a:endParaRPr lang="tr-TR" sz="40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/>
      <dgm:t>
        <a:bodyPr/>
        <a:lstStyle/>
        <a:p>
          <a:pPr algn="ctr" rtl="0"/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Polizist</a:t>
          </a:r>
          <a:endParaRPr lang="tr-TR" sz="40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die</a:t>
          </a:r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Pilotin</a:t>
          </a:r>
          <a:endParaRPr lang="tr-TR" sz="40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/>
      <dgm:t>
        <a:bodyPr/>
        <a:lstStyle/>
        <a:p>
          <a:pPr algn="ctr" rtl="0"/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der Pilot</a:t>
          </a:r>
          <a:endParaRPr lang="tr-TR" sz="40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die</a:t>
          </a:r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Architektin</a:t>
          </a:r>
          <a:endParaRPr lang="tr-TR" sz="40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/>
      <dgm:t>
        <a:bodyPr/>
        <a:lstStyle/>
        <a:p>
          <a:pPr algn="ctr" rtl="0"/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Architekt</a:t>
          </a:r>
          <a:endParaRPr lang="tr-TR" sz="40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/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/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3CCF98-1DB6-4291-8027-3E78315DB3C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F17154-E022-46C7-AA44-96650661618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die</a:t>
          </a:r>
          <a:r>
            <a:rPr lang="tr-TR" sz="4000" dirty="0" smtClean="0"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40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Köchin</a:t>
          </a:r>
          <a:endParaRPr lang="tr-TR" sz="40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EFB145-DA6F-4973-A369-C23B9FDCE643}" type="parTrans" cxnId="{F7830B74-1C25-434C-8BF7-0736F40EF848}">
      <dgm:prSet/>
      <dgm:spPr/>
      <dgm:t>
        <a:bodyPr/>
        <a:lstStyle/>
        <a:p>
          <a:endParaRPr lang="tr-TR"/>
        </a:p>
      </dgm:t>
    </dgm:pt>
    <dgm:pt modelId="{94F8387F-F0C5-4820-A430-0CBB68C19657}" type="sibTrans" cxnId="{F7830B74-1C25-434C-8BF7-0736F40EF848}">
      <dgm:prSet/>
      <dgm:spPr/>
      <dgm:t>
        <a:bodyPr/>
        <a:lstStyle/>
        <a:p>
          <a:endParaRPr lang="tr-TR"/>
        </a:p>
      </dgm:t>
    </dgm:pt>
    <dgm:pt modelId="{80CABE90-8854-4733-B88F-855999F7FACB}" type="pres">
      <dgm:prSet presAssocID="{E23CCF98-1DB6-4291-8027-3E78315DB3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E9F6E5-AC1C-459A-9E63-57E3733597C7}" type="pres">
      <dgm:prSet presAssocID="{A4F17154-E022-46C7-AA44-966506616184}" presName="parentText" presStyleLbl="node1" presStyleIdx="0" presStyleCnt="1" custScaleY="10012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6F7CA-70F1-4FEB-96E4-1F3946683E06}" type="presOf" srcId="{A4F17154-E022-46C7-AA44-966506616184}" destId="{BAE9F6E5-AC1C-459A-9E63-57E3733597C7}" srcOrd="0" destOrd="0" presId="urn:microsoft.com/office/officeart/2005/8/layout/vList2"/>
    <dgm:cxn modelId="{F7830B74-1C25-434C-8BF7-0736F40EF848}" srcId="{E23CCF98-1DB6-4291-8027-3E78315DB3CF}" destId="{A4F17154-E022-46C7-AA44-966506616184}" srcOrd="0" destOrd="0" parTransId="{92EFB145-DA6F-4973-A369-C23B9FDCE643}" sibTransId="{94F8387F-F0C5-4820-A430-0CBB68C19657}"/>
    <dgm:cxn modelId="{EED40BDF-CECA-4AFF-A898-73ED9884F7C8}" type="presOf" srcId="{E23CCF98-1DB6-4291-8027-3E78315DB3CF}" destId="{80CABE90-8854-4733-B88F-855999F7FACB}" srcOrd="0" destOrd="0" presId="urn:microsoft.com/office/officeart/2005/8/layout/vList2"/>
    <dgm:cxn modelId="{1AAA2DB9-3201-4FC0-855C-E6BC6DF37A84}" type="presParOf" srcId="{80CABE90-8854-4733-B88F-855999F7FACB}" destId="{BAE9F6E5-AC1C-459A-9E63-57E3733597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51282"/>
          <a:ext cx="2793526" cy="121828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err="1" smtClean="0"/>
            <a:t>die</a:t>
          </a:r>
          <a:r>
            <a:rPr lang="tr-TR" sz="4000" kern="1200" dirty="0" smtClean="0"/>
            <a:t>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Ärztin</a:t>
          </a:r>
          <a:endParaRPr lang="tr-TR" sz="4000" kern="1200" dirty="0"/>
        </a:p>
      </dsp:txBody>
      <dsp:txXfrm>
        <a:off x="59472" y="110754"/>
        <a:ext cx="2674582" cy="10993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182945"/>
          <a:ext cx="3168351" cy="12182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Koch</a:t>
          </a:r>
          <a:endParaRPr lang="tr-TR" sz="40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242417"/>
        <a:ext cx="3049407" cy="10993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398969"/>
          <a:ext cx="3528392" cy="121828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die</a:t>
          </a: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Künstlerin</a:t>
          </a:r>
          <a:endParaRPr lang="tr-TR" sz="40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458441"/>
        <a:ext cx="3409448" cy="10993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254953"/>
          <a:ext cx="3528392" cy="12182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Künstler</a:t>
          </a:r>
          <a:endParaRPr lang="tr-TR" sz="40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314425"/>
        <a:ext cx="3409448" cy="10993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434973"/>
          <a:ext cx="3744416" cy="121828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die</a:t>
          </a: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Ingeniurin</a:t>
          </a:r>
          <a:endParaRPr lang="tr-TR" sz="40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494445"/>
        <a:ext cx="3625472" cy="10993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254953"/>
          <a:ext cx="3528392" cy="12182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Ingeniur</a:t>
          </a:r>
          <a:endParaRPr lang="tr-TR" sz="40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314425"/>
        <a:ext cx="3409448" cy="10993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434973"/>
          <a:ext cx="3744416" cy="121828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die</a:t>
          </a: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Anwältin</a:t>
          </a:r>
          <a:endParaRPr lang="tr-TR" sz="40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494445"/>
        <a:ext cx="3625472" cy="10993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254953"/>
          <a:ext cx="3528392" cy="12182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Anwalt</a:t>
          </a:r>
          <a:endParaRPr lang="tr-TR" sz="40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314425"/>
        <a:ext cx="3409448" cy="10993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434973"/>
          <a:ext cx="3744416" cy="121828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die</a:t>
          </a: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Bäckerin</a:t>
          </a:r>
          <a:endParaRPr lang="tr-TR" sz="40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494445"/>
        <a:ext cx="3625472" cy="10993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254953"/>
          <a:ext cx="3528392" cy="12182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Bäcker</a:t>
          </a:r>
          <a:endParaRPr lang="tr-TR" sz="40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314425"/>
        <a:ext cx="3409448" cy="10993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434973"/>
          <a:ext cx="3744416" cy="121828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err="1" smtClean="0"/>
            <a:t>die</a:t>
          </a:r>
          <a:r>
            <a:rPr lang="tr-TR" sz="4000" kern="1200" dirty="0" smtClean="0"/>
            <a:t>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Lehrerin</a:t>
          </a:r>
          <a:endParaRPr lang="tr-TR" sz="4000" kern="1200" dirty="0"/>
        </a:p>
      </dsp:txBody>
      <dsp:txXfrm>
        <a:off x="59472" y="494445"/>
        <a:ext cx="3625472" cy="1099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464"/>
          <a:ext cx="2520280" cy="11511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Arzt</a:t>
          </a:r>
          <a:endParaRPr lang="tr-TR" sz="40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6197" y="56661"/>
        <a:ext cx="2407886" cy="103880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236837"/>
          <a:ext cx="3096344" cy="12182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Lehrer</a:t>
          </a:r>
          <a:endParaRPr lang="tr-TR" sz="40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296309"/>
        <a:ext cx="2977400" cy="109934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434973"/>
          <a:ext cx="3744416" cy="121828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die</a:t>
          </a: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Friseurin</a:t>
          </a:r>
          <a:endParaRPr lang="tr-TR" sz="40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494445"/>
        <a:ext cx="3625472" cy="109934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254953"/>
          <a:ext cx="3528392" cy="12182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Friseur</a:t>
          </a:r>
          <a:endParaRPr lang="tr-TR" sz="40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314425"/>
        <a:ext cx="3409448" cy="109934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434973"/>
          <a:ext cx="3744416" cy="121828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die</a:t>
          </a: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Gärtnerin</a:t>
          </a:r>
          <a:endParaRPr lang="tr-TR" sz="4000" kern="1200" dirty="0" smtClean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494445"/>
        <a:ext cx="3625472" cy="109934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254953"/>
          <a:ext cx="3528392" cy="12182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Gärtner</a:t>
          </a:r>
          <a:endParaRPr lang="tr-TR" sz="40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314425"/>
        <a:ext cx="3409448" cy="109934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434973"/>
          <a:ext cx="5184576" cy="121828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die</a:t>
          </a: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Automechanikerin</a:t>
          </a:r>
          <a:endParaRPr lang="tr-TR" sz="4000" kern="1200" dirty="0" smtClean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494445"/>
        <a:ext cx="5065632" cy="109934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272841"/>
          <a:ext cx="5400600" cy="12182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Automechaniker</a:t>
          </a:r>
          <a:endParaRPr lang="tr-TR" sz="40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332313"/>
        <a:ext cx="5281656" cy="109934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425646"/>
          <a:ext cx="2952328" cy="121828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die</a:t>
          </a: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Malerin</a:t>
          </a:r>
          <a:endParaRPr lang="tr-TR" sz="4000" kern="1200" dirty="0" smtClean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485118"/>
        <a:ext cx="2833384" cy="109934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272841"/>
          <a:ext cx="2880320" cy="12182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Maler</a:t>
          </a:r>
          <a:endParaRPr lang="tr-TR" sz="40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332313"/>
        <a:ext cx="2761376" cy="1099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290957"/>
          <a:ext cx="3600400" cy="121828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die</a:t>
          </a: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Polizistin</a:t>
          </a:r>
          <a:endParaRPr lang="tr-TR" sz="40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350429"/>
        <a:ext cx="3481456" cy="1099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92935"/>
          <a:ext cx="3240360" cy="12182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Polizist</a:t>
          </a:r>
          <a:endParaRPr lang="tr-TR" sz="40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152407"/>
        <a:ext cx="3121416" cy="1099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146941"/>
          <a:ext cx="3225573" cy="121828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die</a:t>
          </a: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Pilotin</a:t>
          </a:r>
          <a:endParaRPr lang="tr-TR" sz="40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206413"/>
        <a:ext cx="3106629" cy="10993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92935"/>
          <a:ext cx="3240360" cy="12182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der Pilot</a:t>
          </a:r>
          <a:endParaRPr lang="tr-TR" sz="40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152407"/>
        <a:ext cx="3121416" cy="10993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362965"/>
          <a:ext cx="3888432" cy="121828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die</a:t>
          </a: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Architektin</a:t>
          </a:r>
          <a:endParaRPr lang="tr-TR" sz="40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422437"/>
        <a:ext cx="3769488" cy="10993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218949"/>
          <a:ext cx="3888432" cy="12182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der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Architekt</a:t>
          </a:r>
          <a:endParaRPr lang="tr-TR" sz="40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278421"/>
        <a:ext cx="3769488" cy="10993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F6E5-AC1C-459A-9E63-57E3733597C7}">
      <dsp:nvSpPr>
        <dsp:cNvPr id="0" name=""/>
        <dsp:cNvSpPr/>
      </dsp:nvSpPr>
      <dsp:spPr>
        <a:xfrm>
          <a:off x="0" y="326961"/>
          <a:ext cx="3096344" cy="121828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die</a:t>
          </a:r>
          <a:r>
            <a:rPr lang="tr-TR" sz="40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 </a:t>
          </a:r>
          <a:r>
            <a:rPr lang="tr-TR" sz="4000" kern="1200" dirty="0" err="1" smtClean="0">
              <a:latin typeface="Andalus" panose="02020603050405020304" pitchFamily="18" charset="-78"/>
              <a:cs typeface="Andalus" panose="02020603050405020304" pitchFamily="18" charset="-78"/>
            </a:rPr>
            <a:t>Köchin</a:t>
          </a:r>
          <a:endParaRPr lang="tr-TR" sz="40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59472" y="386433"/>
        <a:ext cx="2977400" cy="1099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ADAE385-70D4-42E6-8086-BA7006B6C443}" type="datetime1">
              <a:rPr lang="tr-TR" smtClean="0"/>
              <a:t>25.02.2019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2BB4F-6F01-4746-9110-2B9CD13595C4}" type="datetime1">
              <a:rPr lang="tr-TR" noProof="0" smtClean="0"/>
              <a:pPr/>
              <a:t>25.02.2019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5440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3117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2112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449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4494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4890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7977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217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912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338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4903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3776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5662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813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rita" descr="Kuzey Amerika Haritası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 smtClean="0"/>
              <a:t>Asıl alt başlık stilini düzenlemek için tıklayın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42FEDC-E806-42FB-9537-DB7811C48DFF}" type="datetime1">
              <a:rPr lang="tr-TR" noProof="0" smtClean="0"/>
              <a:pPr/>
              <a:t>25.02.2019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B1CBB8-918B-413E-8A77-A415B103E4FE}" type="datetime1">
              <a:rPr lang="tr-TR" noProof="0" smtClean="0"/>
              <a:pPr/>
              <a:t>25.02.2019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7734B02-0365-4466-8DD0-D4A96FFC59E9}" type="datetime1">
              <a:rPr lang="tr-TR" noProof="0" smtClean="0"/>
              <a:pPr/>
              <a:t>25.02.2019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 rtl="0">
              <a:defRPr sz="4400" b="0" cap="all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99FEDD-0CDB-4989-A9BE-C340AC09FC1E}" type="datetime1">
              <a:rPr lang="tr-TR" noProof="0" smtClean="0"/>
              <a:pPr/>
              <a:t>25.02.2019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203B21-EFFF-4F18-A1B6-DFB6F01A7A72}" type="datetime1">
              <a:rPr lang="tr-TR" noProof="0" smtClean="0"/>
              <a:pPr/>
              <a:t>25.02.2019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AEDD0E-62D4-4546-9E9F-BEC85C98FD3C}" type="datetime1">
              <a:rPr lang="tr-TR" noProof="0" smtClean="0"/>
              <a:pPr/>
              <a:t>25.02.2019</a:t>
            </a:fld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AAF7D2A-ADDE-41F8-A531-BAADF1721B63}" type="datetime1">
              <a:rPr lang="tr-TR" noProof="0" smtClean="0"/>
              <a:pPr/>
              <a:t>25.02.2019</a:t>
            </a:fld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E54DB2D-BB0F-49C2-9713-A569D2370E3F}" type="datetime1">
              <a:rPr lang="tr-TR" noProof="0" smtClean="0"/>
              <a:pPr/>
              <a:t>25.02.2019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3871DA-A53A-4876-BCCD-ED0D270049D2}" type="datetime1">
              <a:rPr lang="tr-TR" noProof="0" smtClean="0"/>
              <a:pPr/>
              <a:t>25.02.2019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52CE40-038C-4615-8F10-CBA585EA2CCE}" type="datetime1">
              <a:rPr lang="tr-TR" noProof="0" smtClean="0"/>
              <a:pPr/>
              <a:t>25.02.2019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2CDDF5F-325F-4CE8-9015-53C7BE349382}" type="datetime1">
              <a:rPr lang="tr-TR" noProof="0" smtClean="0"/>
              <a:pPr/>
              <a:t>25.02.2019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image" Target="../media/image17.jp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Relationship Id="rId1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image" Target="../media/image19.jp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Relationship Id="rId1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image" Target="../media/image21.jpe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Relationship Id="rId1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13" Type="http://schemas.openxmlformats.org/officeDocument/2006/relationships/image" Target="../media/image23.jp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microsoft.com/office/2007/relationships/diagramDrawing" Target="../diagrams/drawing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11" Type="http://schemas.openxmlformats.org/officeDocument/2006/relationships/diagramColors" Target="../diagrams/colors24.xml"/><Relationship Id="rId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4.xml"/><Relationship Id="rId4" Type="http://schemas.openxmlformats.org/officeDocument/2006/relationships/diagramLayout" Target="../diagrams/layout23.xml"/><Relationship Id="rId9" Type="http://schemas.openxmlformats.org/officeDocument/2006/relationships/diagramLayout" Target="../diagrams/layout24.xml"/><Relationship Id="rId1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13" Type="http://schemas.openxmlformats.org/officeDocument/2006/relationships/image" Target="../media/image25.jp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12" Type="http://schemas.microsoft.com/office/2007/relationships/diagramDrawing" Target="../diagrams/drawing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11" Type="http://schemas.openxmlformats.org/officeDocument/2006/relationships/diagramColors" Target="../diagrams/colors26.xml"/><Relationship Id="rId5" Type="http://schemas.openxmlformats.org/officeDocument/2006/relationships/diagramQuickStyle" Target="../diagrams/quickStyle25.xml"/><Relationship Id="rId10" Type="http://schemas.openxmlformats.org/officeDocument/2006/relationships/diagramQuickStyle" Target="../diagrams/quickStyle26.xml"/><Relationship Id="rId4" Type="http://schemas.openxmlformats.org/officeDocument/2006/relationships/diagramLayout" Target="../diagrams/layout25.xml"/><Relationship Id="rId9" Type="http://schemas.openxmlformats.org/officeDocument/2006/relationships/diagramLayout" Target="../diagrams/layout26.xml"/><Relationship Id="rId1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8.xml"/><Relationship Id="rId13" Type="http://schemas.openxmlformats.org/officeDocument/2006/relationships/image" Target="../media/image27.jp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12" Type="http://schemas.microsoft.com/office/2007/relationships/diagramDrawing" Target="../diagrams/drawing2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11" Type="http://schemas.openxmlformats.org/officeDocument/2006/relationships/diagramColors" Target="../diagrams/colors28.xml"/><Relationship Id="rId5" Type="http://schemas.openxmlformats.org/officeDocument/2006/relationships/diagramQuickStyle" Target="../diagrams/quickStyle27.xml"/><Relationship Id="rId10" Type="http://schemas.openxmlformats.org/officeDocument/2006/relationships/diagramQuickStyle" Target="../diagrams/quickStyle28.xml"/><Relationship Id="rId4" Type="http://schemas.openxmlformats.org/officeDocument/2006/relationships/diagramLayout" Target="../diagrams/layout27.xml"/><Relationship Id="rId9" Type="http://schemas.openxmlformats.org/officeDocument/2006/relationships/diagramLayout" Target="../diagrams/layout28.xml"/><Relationship Id="rId1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.jp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5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7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9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Relationship Id="rId1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13.jp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image" Target="../media/image15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Relationship Id="rId1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 err="1" smtClean="0">
                <a:latin typeface="Algerian" panose="04020705040A02060702" pitchFamily="82" charset="0"/>
              </a:rPr>
              <a:t>Dıe</a:t>
            </a:r>
            <a:r>
              <a:rPr lang="tr-TR" dirty="0" smtClean="0">
                <a:latin typeface="Algerian" panose="04020705040A02060702" pitchFamily="82" charset="0"/>
              </a:rPr>
              <a:t> </a:t>
            </a:r>
            <a:r>
              <a:rPr lang="tr-TR" dirty="0" err="1" smtClean="0">
                <a:latin typeface="Algerian" panose="04020705040A02060702" pitchFamily="82" charset="0"/>
              </a:rPr>
              <a:t>berufe</a:t>
            </a:r>
            <a:endParaRPr lang="tr-TR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689104326"/>
              </p:ext>
            </p:extLst>
          </p:nvPr>
        </p:nvGraphicFramePr>
        <p:xfrm>
          <a:off x="3646140" y="3861048"/>
          <a:ext cx="374441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1773657001"/>
              </p:ext>
            </p:extLst>
          </p:nvPr>
        </p:nvGraphicFramePr>
        <p:xfrm>
          <a:off x="5230316" y="944724"/>
          <a:ext cx="352839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3" y="260648"/>
            <a:ext cx="4644516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81" y="2429508"/>
            <a:ext cx="2952328" cy="44284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240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1554974656"/>
              </p:ext>
            </p:extLst>
          </p:nvPr>
        </p:nvGraphicFramePr>
        <p:xfrm>
          <a:off x="2638028" y="3789040"/>
          <a:ext cx="374441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2451886356"/>
              </p:ext>
            </p:extLst>
          </p:nvPr>
        </p:nvGraphicFramePr>
        <p:xfrm>
          <a:off x="6166420" y="1052735"/>
          <a:ext cx="3096344" cy="1691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7" y="300107"/>
            <a:ext cx="5616624" cy="31609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2924944"/>
            <a:ext cx="4831490" cy="33969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9829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3530847611"/>
              </p:ext>
            </p:extLst>
          </p:nvPr>
        </p:nvGraphicFramePr>
        <p:xfrm>
          <a:off x="2133972" y="4293096"/>
          <a:ext cx="374441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3232386322"/>
              </p:ext>
            </p:extLst>
          </p:nvPr>
        </p:nvGraphicFramePr>
        <p:xfrm>
          <a:off x="6022404" y="1016503"/>
          <a:ext cx="352839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260648"/>
            <a:ext cx="5472608" cy="3648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3212976"/>
            <a:ext cx="5816569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10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4273402362"/>
              </p:ext>
            </p:extLst>
          </p:nvPr>
        </p:nvGraphicFramePr>
        <p:xfrm>
          <a:off x="2998068" y="4293096"/>
          <a:ext cx="374441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3644892068"/>
              </p:ext>
            </p:extLst>
          </p:nvPr>
        </p:nvGraphicFramePr>
        <p:xfrm>
          <a:off x="6022404" y="1016503"/>
          <a:ext cx="352839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332656"/>
            <a:ext cx="5088062" cy="33920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3055495"/>
            <a:ext cx="4464496" cy="36138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0620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2803971670"/>
              </p:ext>
            </p:extLst>
          </p:nvPr>
        </p:nvGraphicFramePr>
        <p:xfrm>
          <a:off x="1053852" y="4058418"/>
          <a:ext cx="518457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2617574811"/>
              </p:ext>
            </p:extLst>
          </p:nvPr>
        </p:nvGraphicFramePr>
        <p:xfrm>
          <a:off x="6022404" y="980728"/>
          <a:ext cx="5400600" cy="1763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16632"/>
            <a:ext cx="5472608" cy="3648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3532486"/>
            <a:ext cx="5400600" cy="3039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799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3012692680"/>
              </p:ext>
            </p:extLst>
          </p:nvPr>
        </p:nvGraphicFramePr>
        <p:xfrm>
          <a:off x="3358108" y="4005064"/>
          <a:ext cx="2952328" cy="2069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3278727219"/>
              </p:ext>
            </p:extLst>
          </p:nvPr>
        </p:nvGraphicFramePr>
        <p:xfrm>
          <a:off x="6022404" y="980728"/>
          <a:ext cx="2880320" cy="1763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5" r="5047"/>
          <a:stretch/>
        </p:blipFill>
        <p:spPr>
          <a:xfrm>
            <a:off x="261764" y="404664"/>
            <a:ext cx="5496801" cy="32984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3068960"/>
            <a:ext cx="5130924" cy="34206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6721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332656"/>
            <a:ext cx="5166574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3284984"/>
            <a:ext cx="5385030" cy="3505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1124058168"/>
              </p:ext>
            </p:extLst>
          </p:nvPr>
        </p:nvGraphicFramePr>
        <p:xfrm>
          <a:off x="2998068" y="4293096"/>
          <a:ext cx="2793526" cy="132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859455930"/>
              </p:ext>
            </p:extLst>
          </p:nvPr>
        </p:nvGraphicFramePr>
        <p:xfrm>
          <a:off x="6238428" y="1232756"/>
          <a:ext cx="252028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2886367003"/>
              </p:ext>
            </p:extLst>
          </p:nvPr>
        </p:nvGraphicFramePr>
        <p:xfrm>
          <a:off x="2277988" y="4293096"/>
          <a:ext cx="360040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2902893671"/>
              </p:ext>
            </p:extLst>
          </p:nvPr>
        </p:nvGraphicFramePr>
        <p:xfrm>
          <a:off x="6238428" y="1196752"/>
          <a:ext cx="3240360" cy="1404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2" y="260648"/>
            <a:ext cx="5433631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3356992"/>
            <a:ext cx="5112568" cy="3380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182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2732643617"/>
              </p:ext>
            </p:extLst>
          </p:nvPr>
        </p:nvGraphicFramePr>
        <p:xfrm>
          <a:off x="2652814" y="4293096"/>
          <a:ext cx="322557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4243976380"/>
              </p:ext>
            </p:extLst>
          </p:nvPr>
        </p:nvGraphicFramePr>
        <p:xfrm>
          <a:off x="6238428" y="1196752"/>
          <a:ext cx="3240360" cy="1404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332656"/>
            <a:ext cx="4934314" cy="3294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3415460"/>
            <a:ext cx="4910087" cy="3267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382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1234494029"/>
              </p:ext>
            </p:extLst>
          </p:nvPr>
        </p:nvGraphicFramePr>
        <p:xfrm>
          <a:off x="1989956" y="4293096"/>
          <a:ext cx="388843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66494085"/>
              </p:ext>
            </p:extLst>
          </p:nvPr>
        </p:nvGraphicFramePr>
        <p:xfrm>
          <a:off x="6238428" y="1268760"/>
          <a:ext cx="388843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472839"/>
            <a:ext cx="4656014" cy="3104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3873245"/>
            <a:ext cx="5327248" cy="2783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500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4015507096"/>
              </p:ext>
            </p:extLst>
          </p:nvPr>
        </p:nvGraphicFramePr>
        <p:xfrm>
          <a:off x="3142084" y="4437112"/>
          <a:ext cx="309634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223291269"/>
              </p:ext>
            </p:extLst>
          </p:nvPr>
        </p:nvGraphicFramePr>
        <p:xfrm>
          <a:off x="4510236" y="1340768"/>
          <a:ext cx="316835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62" y="-63388"/>
            <a:ext cx="2880320" cy="432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3645024"/>
            <a:ext cx="4995744" cy="2906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440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2312876"/>
            <a:ext cx="4248472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1905437476"/>
              </p:ext>
            </p:extLst>
          </p:nvPr>
        </p:nvGraphicFramePr>
        <p:xfrm>
          <a:off x="3286100" y="4437112"/>
          <a:ext cx="352839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2763124986"/>
              </p:ext>
            </p:extLst>
          </p:nvPr>
        </p:nvGraphicFramePr>
        <p:xfrm>
          <a:off x="4006180" y="1331374"/>
          <a:ext cx="352839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16" y="116632"/>
            <a:ext cx="3492448" cy="41576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88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3463651918"/>
              </p:ext>
            </p:extLst>
          </p:nvPr>
        </p:nvGraphicFramePr>
        <p:xfrm>
          <a:off x="3070076" y="4437112"/>
          <a:ext cx="374441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3550056588"/>
              </p:ext>
            </p:extLst>
          </p:nvPr>
        </p:nvGraphicFramePr>
        <p:xfrm>
          <a:off x="4915021" y="1052736"/>
          <a:ext cx="352839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476672"/>
            <a:ext cx="4581249" cy="304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2780928"/>
            <a:ext cx="5169964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7275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2899632225"/>
              </p:ext>
            </p:extLst>
          </p:nvPr>
        </p:nvGraphicFramePr>
        <p:xfrm>
          <a:off x="2782044" y="4018718"/>
          <a:ext cx="374441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3889638217"/>
              </p:ext>
            </p:extLst>
          </p:nvPr>
        </p:nvGraphicFramePr>
        <p:xfrm>
          <a:off x="4438228" y="1124744"/>
          <a:ext cx="352839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116632"/>
            <a:ext cx="3240360" cy="39020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92" y="3126886"/>
            <a:ext cx="5064321" cy="3236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5230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ıtasal Kuzey Amerik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303664_TF02804879" id="{78241D8C-A4A9-43A3-A154-9DF6C7ED7828}" vid="{E3C06D2B-27D5-4DE8-B8D6-575A3AB015F4}"/>
    </a:ext>
  </a:extLst>
</a:theme>
</file>

<file path=ppt/theme/theme2.xml><?xml version="1.0" encoding="utf-8"?>
<a:theme xmlns:a="http://schemas.openxmlformats.org/drawingml/2006/main" name="Ofis Teması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</TotalTime>
  <Words>73</Words>
  <Application>Microsoft Office PowerPoint</Application>
  <PresentationFormat>Özel</PresentationFormat>
  <Paragraphs>44</Paragraphs>
  <Slides>15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Algerian</vt:lpstr>
      <vt:lpstr>Andalus</vt:lpstr>
      <vt:lpstr>Arial</vt:lpstr>
      <vt:lpstr>Century Gothic</vt:lpstr>
      <vt:lpstr>Kıtasal Kuzey Amerika 16x9</vt:lpstr>
      <vt:lpstr>Dıe berufe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Dıe berufe</dc:title>
  <dc:creator>user</dc:creator>
  <cp:lastModifiedBy>user</cp:lastModifiedBy>
  <cp:revision>10</cp:revision>
  <dcterms:created xsi:type="dcterms:W3CDTF">2019-02-24T10:28:07Z</dcterms:created>
  <dcterms:modified xsi:type="dcterms:W3CDTF">2019-02-25T20:57:30Z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