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7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image" Target="../media/image27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Wo</a:t>
          </a:r>
          <a:r>
            <a:rPr lang="tr-TR" dirty="0" smtClean="0"/>
            <a:t> </a:t>
          </a:r>
          <a:r>
            <a:rPr lang="tr-TR" dirty="0" err="1" smtClean="0"/>
            <a:t>wohnt</a:t>
          </a:r>
          <a:r>
            <a:rPr lang="tr-TR" dirty="0" smtClean="0"/>
            <a:t> er?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rtl="0"/>
          <a:r>
            <a:rPr lang="tr-TR" dirty="0" smtClean="0"/>
            <a:t>Er </a:t>
          </a:r>
          <a:r>
            <a:rPr lang="tr-TR" dirty="0" err="1" smtClean="0"/>
            <a:t>wohnt</a:t>
          </a:r>
          <a:r>
            <a:rPr lang="tr-TR" dirty="0" smtClean="0"/>
            <a:t> in Bursa.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348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30B7C823-CB77-4219-B4E4-D71DF6DC5F3A}" type="pres">
      <dgm:prSet presAssocID="{CE6A107C-C072-44E8-B98B-B0F4F1276883}" presName="txShp" presStyleLbl="node1" presStyleIdx="0" presStyleCnt="2" custLinFactNeighborX="92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34898" custLinFactNeighborY="-454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012B09DB-C8DB-4165-BAC6-FDC049327F18}" type="pres">
      <dgm:prSet presAssocID="{8C2CB6E5-49EF-48F7-8372-0B0F3DC4DE53}" presName="txShp" presStyleLbl="node1" presStyleIdx="1" presStyleCnt="2" custLinFactNeighborX="9272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18E1CE-2A03-4A32-B042-6771C8904073}" type="presOf" srcId="{F3F7EC46-81DD-4874-8D61-B21EF2D3C4D5}" destId="{086FACB4-C314-40F6-A82F-62EF476C2948}" srcOrd="0" destOrd="0" presId="urn:microsoft.com/office/officeart/2005/8/layout/vList3"/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248796D3-327C-4342-886C-441E421F8B66}" type="presOf" srcId="{8C2CB6E5-49EF-48F7-8372-0B0F3DC4DE53}" destId="{012B09DB-C8DB-4165-BAC6-FDC049327F18}" srcOrd="0" destOrd="0" presId="urn:microsoft.com/office/officeart/2005/8/layout/vList3"/>
    <dgm:cxn modelId="{C0E6297E-12BD-444F-BC2E-DE6A13FC0B94}" type="presOf" srcId="{CE6A107C-C072-44E8-B98B-B0F4F1276883}" destId="{30B7C823-CB77-4219-B4E4-D71DF6DC5F3A}" srcOrd="0" destOrd="0" presId="urn:microsoft.com/office/officeart/2005/8/layout/vList3"/>
    <dgm:cxn modelId="{15F36911-739D-4755-BFC3-E62DCEE09688}" type="presParOf" srcId="{086FACB4-C314-40F6-A82F-62EF476C2948}" destId="{CCB96D14-1893-4D49-9FF0-0E83B52374FC}" srcOrd="0" destOrd="0" presId="urn:microsoft.com/office/officeart/2005/8/layout/vList3"/>
    <dgm:cxn modelId="{46C324D3-CAE8-429B-93DD-18A0FF8731D4}" type="presParOf" srcId="{CCB96D14-1893-4D49-9FF0-0E83B52374FC}" destId="{E9B34548-3DC6-4C71-B9D1-E706352D6E3E}" srcOrd="0" destOrd="0" presId="urn:microsoft.com/office/officeart/2005/8/layout/vList3"/>
    <dgm:cxn modelId="{190BD1C2-26D5-4D88-98A5-41A6582B4D5A}" type="presParOf" srcId="{CCB96D14-1893-4D49-9FF0-0E83B52374FC}" destId="{30B7C823-CB77-4219-B4E4-D71DF6DC5F3A}" srcOrd="1" destOrd="0" presId="urn:microsoft.com/office/officeart/2005/8/layout/vList3"/>
    <dgm:cxn modelId="{1D027DFB-1E73-4F87-B636-3D2D4C4111AA}" type="presParOf" srcId="{086FACB4-C314-40F6-A82F-62EF476C2948}" destId="{28DD27EF-DF1A-4A90-9503-143E58FD1A60}" srcOrd="1" destOrd="0" presId="urn:microsoft.com/office/officeart/2005/8/layout/vList3"/>
    <dgm:cxn modelId="{9DBC0BD4-E5E8-4565-8F81-58AB265A8ACE}" type="presParOf" srcId="{086FACB4-C314-40F6-A82F-62EF476C2948}" destId="{B750BFAC-102C-40D2-B199-A4E78C5AB221}" srcOrd="2" destOrd="0" presId="urn:microsoft.com/office/officeart/2005/8/layout/vList3"/>
    <dgm:cxn modelId="{58845283-1190-41EB-BEE6-215FEE4040BE}" type="presParOf" srcId="{B750BFAC-102C-40D2-B199-A4E78C5AB221}" destId="{2565AAD5-FB25-4CF9-BC07-BCB847572CC5}" srcOrd="0" destOrd="0" presId="urn:microsoft.com/office/officeart/2005/8/layout/vList3"/>
    <dgm:cxn modelId="{FEC3ACD8-7E8F-47F5-B491-B03D2C0F61BF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Wo</a:t>
          </a:r>
          <a:r>
            <a:rPr lang="tr-TR" dirty="0" smtClean="0"/>
            <a:t> </a:t>
          </a:r>
          <a:r>
            <a:rPr lang="tr-TR" dirty="0" err="1" smtClean="0"/>
            <a:t>wohnt</a:t>
          </a:r>
          <a:r>
            <a:rPr lang="tr-TR" dirty="0" smtClean="0"/>
            <a:t> </a:t>
          </a:r>
          <a:r>
            <a:rPr lang="tr-TR" dirty="0" err="1" smtClean="0"/>
            <a:t>sie</a:t>
          </a:r>
          <a:r>
            <a:rPr lang="tr-TR" dirty="0" smtClean="0"/>
            <a:t>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algn="ctr" rtl="0"/>
          <a:r>
            <a:rPr lang="tr-TR" dirty="0" err="1" smtClean="0"/>
            <a:t>Sie</a:t>
          </a:r>
          <a:r>
            <a:rPr lang="tr-TR" dirty="0" smtClean="0"/>
            <a:t> </a:t>
          </a:r>
          <a:r>
            <a:rPr lang="tr-TR" dirty="0" err="1" smtClean="0"/>
            <a:t>wohnt</a:t>
          </a:r>
          <a:r>
            <a:rPr lang="tr-TR" dirty="0" smtClean="0"/>
            <a:t> in İstanbul.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3489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0B7C823-CB77-4219-B4E4-D71DF6DC5F3A}" type="pres">
      <dgm:prSet presAssocID="{CE6A107C-C072-44E8-B98B-B0F4F1276883}" presName="txShp" presStyleLbl="node1" presStyleIdx="0" presStyleCnt="2" custScaleX="103993" custLinFactNeighborX="92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34898" custLinFactNeighborY="-454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12B09DB-C8DB-4165-BAC6-FDC049327F18}" type="pres">
      <dgm:prSet presAssocID="{8C2CB6E5-49EF-48F7-8372-0B0F3DC4DE53}" presName="txShp" presStyleLbl="node1" presStyleIdx="1" presStyleCnt="2" custScaleX="109475" custLinFactNeighborX="9272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E5C80D-1C47-41DB-9C9F-293B01773738}" type="presOf" srcId="{8C2CB6E5-49EF-48F7-8372-0B0F3DC4DE53}" destId="{012B09DB-C8DB-4165-BAC6-FDC049327F18}" srcOrd="0" destOrd="0" presId="urn:microsoft.com/office/officeart/2005/8/layout/vList3"/>
    <dgm:cxn modelId="{FBD8FCDB-73FF-48B5-A693-9F98FDB5987D}" type="presOf" srcId="{CE6A107C-C072-44E8-B98B-B0F4F1276883}" destId="{30B7C823-CB77-4219-B4E4-D71DF6DC5F3A}" srcOrd="0" destOrd="0" presId="urn:microsoft.com/office/officeart/2005/8/layout/vList3"/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CAC778BC-B137-486B-B5CE-EAFD24019AB0}" type="presOf" srcId="{F3F7EC46-81DD-4874-8D61-B21EF2D3C4D5}" destId="{086FACB4-C314-40F6-A82F-62EF476C2948}" srcOrd="0" destOrd="0" presId="urn:microsoft.com/office/officeart/2005/8/layout/vList3"/>
    <dgm:cxn modelId="{5DB792B7-5D9D-4CF9-A5CA-190F7EB2CA88}" type="presParOf" srcId="{086FACB4-C314-40F6-A82F-62EF476C2948}" destId="{CCB96D14-1893-4D49-9FF0-0E83B52374FC}" srcOrd="0" destOrd="0" presId="urn:microsoft.com/office/officeart/2005/8/layout/vList3"/>
    <dgm:cxn modelId="{F7347ABE-9A18-44EC-A4F4-4F12AA9EDF76}" type="presParOf" srcId="{CCB96D14-1893-4D49-9FF0-0E83B52374FC}" destId="{E9B34548-3DC6-4C71-B9D1-E706352D6E3E}" srcOrd="0" destOrd="0" presId="urn:microsoft.com/office/officeart/2005/8/layout/vList3"/>
    <dgm:cxn modelId="{93314D34-7D87-41A7-81B7-0B60B1332E5A}" type="presParOf" srcId="{CCB96D14-1893-4D49-9FF0-0E83B52374FC}" destId="{30B7C823-CB77-4219-B4E4-D71DF6DC5F3A}" srcOrd="1" destOrd="0" presId="urn:microsoft.com/office/officeart/2005/8/layout/vList3"/>
    <dgm:cxn modelId="{3C794BF9-6D9F-403A-8AD9-DE084F4698F8}" type="presParOf" srcId="{086FACB4-C314-40F6-A82F-62EF476C2948}" destId="{28DD27EF-DF1A-4A90-9503-143E58FD1A60}" srcOrd="1" destOrd="0" presId="urn:microsoft.com/office/officeart/2005/8/layout/vList3"/>
    <dgm:cxn modelId="{9C40726A-7ECA-4368-9C76-50645D0539E0}" type="presParOf" srcId="{086FACB4-C314-40F6-A82F-62EF476C2948}" destId="{B750BFAC-102C-40D2-B199-A4E78C5AB221}" srcOrd="2" destOrd="0" presId="urn:microsoft.com/office/officeart/2005/8/layout/vList3"/>
    <dgm:cxn modelId="{70680B0E-547E-4C17-B675-74FE21916436}" type="presParOf" srcId="{B750BFAC-102C-40D2-B199-A4E78C5AB221}" destId="{2565AAD5-FB25-4CF9-BC07-BCB847572CC5}" srcOrd="0" destOrd="0" presId="urn:microsoft.com/office/officeart/2005/8/layout/vList3"/>
    <dgm:cxn modelId="{6E3D1783-1966-4CE6-908E-D3F7A735E957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Woher</a:t>
          </a:r>
          <a:r>
            <a:rPr lang="tr-TR" dirty="0" smtClean="0"/>
            <a:t> </a:t>
          </a:r>
          <a:r>
            <a:rPr lang="tr-TR" dirty="0" err="1" smtClean="0"/>
            <a:t>kommt</a:t>
          </a:r>
          <a:r>
            <a:rPr lang="tr-TR" dirty="0" smtClean="0"/>
            <a:t> er?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rtl="0"/>
          <a:r>
            <a:rPr lang="tr-TR" dirty="0" smtClean="0"/>
            <a:t>Er </a:t>
          </a:r>
          <a:r>
            <a:rPr lang="tr-TR" dirty="0" err="1" smtClean="0"/>
            <a:t>kommt</a:t>
          </a:r>
          <a:r>
            <a:rPr lang="tr-TR" dirty="0" smtClean="0"/>
            <a:t> </a:t>
          </a:r>
          <a:r>
            <a:rPr lang="tr-TR" dirty="0" err="1" smtClean="0"/>
            <a:t>aus</a:t>
          </a:r>
          <a:r>
            <a:rPr lang="tr-TR" dirty="0" smtClean="0"/>
            <a:t> Gaziantep.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-49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30B7C823-CB77-4219-B4E4-D71DF6DC5F3A}" type="pres">
      <dgm:prSet presAssocID="{CE6A107C-C072-44E8-B98B-B0F4F1276883}" presName="txShp" presStyleLbl="node1" presStyleIdx="0" presStyleCnt="2" custScaleX="137167" custLinFactNeighborX="-26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-49802" custLinFactNeighborY="-454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12B09DB-C8DB-4165-BAC6-FDC049327F18}" type="pres">
      <dgm:prSet presAssocID="{8C2CB6E5-49EF-48F7-8372-0B0F3DC4DE53}" presName="txShp" presStyleLbl="node1" presStyleIdx="1" presStyleCnt="2" custScaleX="131854" custLinFactNeighborX="14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EF6F13-AC98-43B6-B9AE-A54E5A6EF3A5}" type="presOf" srcId="{F3F7EC46-81DD-4874-8D61-B21EF2D3C4D5}" destId="{086FACB4-C314-40F6-A82F-62EF476C2948}" srcOrd="0" destOrd="0" presId="urn:microsoft.com/office/officeart/2005/8/layout/vList3"/>
    <dgm:cxn modelId="{FEF02920-C34C-43D1-A319-7A0681FB5418}" type="presOf" srcId="{8C2CB6E5-49EF-48F7-8372-0B0F3DC4DE53}" destId="{012B09DB-C8DB-4165-BAC6-FDC049327F18}" srcOrd="0" destOrd="0" presId="urn:microsoft.com/office/officeart/2005/8/layout/vList3"/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C51F2444-91FB-490B-923A-4E6619D69432}" type="presOf" srcId="{CE6A107C-C072-44E8-B98B-B0F4F1276883}" destId="{30B7C823-CB77-4219-B4E4-D71DF6DC5F3A}" srcOrd="0" destOrd="0" presId="urn:microsoft.com/office/officeart/2005/8/layout/vList3"/>
    <dgm:cxn modelId="{BA370BDF-24F8-4FF3-A257-237C636004E8}" type="presParOf" srcId="{086FACB4-C314-40F6-A82F-62EF476C2948}" destId="{CCB96D14-1893-4D49-9FF0-0E83B52374FC}" srcOrd="0" destOrd="0" presId="urn:microsoft.com/office/officeart/2005/8/layout/vList3"/>
    <dgm:cxn modelId="{734A82D0-DBEB-486B-8A76-31ED40DA5FB8}" type="presParOf" srcId="{CCB96D14-1893-4D49-9FF0-0E83B52374FC}" destId="{E9B34548-3DC6-4C71-B9D1-E706352D6E3E}" srcOrd="0" destOrd="0" presId="urn:microsoft.com/office/officeart/2005/8/layout/vList3"/>
    <dgm:cxn modelId="{AB74CD59-D992-432C-BB68-3A8CEC5C86CE}" type="presParOf" srcId="{CCB96D14-1893-4D49-9FF0-0E83B52374FC}" destId="{30B7C823-CB77-4219-B4E4-D71DF6DC5F3A}" srcOrd="1" destOrd="0" presId="urn:microsoft.com/office/officeart/2005/8/layout/vList3"/>
    <dgm:cxn modelId="{8EE2253D-376D-4DCB-9A9C-4400CC6DDF07}" type="presParOf" srcId="{086FACB4-C314-40F6-A82F-62EF476C2948}" destId="{28DD27EF-DF1A-4A90-9503-143E58FD1A60}" srcOrd="1" destOrd="0" presId="urn:microsoft.com/office/officeart/2005/8/layout/vList3"/>
    <dgm:cxn modelId="{15B37866-734F-40BB-8938-95E05ED95845}" type="presParOf" srcId="{086FACB4-C314-40F6-A82F-62EF476C2948}" destId="{B750BFAC-102C-40D2-B199-A4E78C5AB221}" srcOrd="2" destOrd="0" presId="urn:microsoft.com/office/officeart/2005/8/layout/vList3"/>
    <dgm:cxn modelId="{B1A918DB-59A5-4C5B-B160-AA969B0A5B02}" type="presParOf" srcId="{B750BFAC-102C-40D2-B199-A4E78C5AB221}" destId="{2565AAD5-FB25-4CF9-BC07-BCB847572CC5}" srcOrd="0" destOrd="0" presId="urn:microsoft.com/office/officeart/2005/8/layout/vList3"/>
    <dgm:cxn modelId="{B02EBBC9-E82A-4BFA-BA7D-1DBB0626ACA8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Woher</a:t>
          </a:r>
          <a:r>
            <a:rPr lang="tr-TR" dirty="0" smtClean="0"/>
            <a:t> </a:t>
          </a:r>
          <a:r>
            <a:rPr lang="tr-TR" dirty="0" err="1" smtClean="0"/>
            <a:t>kommt</a:t>
          </a:r>
          <a:r>
            <a:rPr lang="tr-TR" dirty="0" smtClean="0"/>
            <a:t> </a:t>
          </a:r>
          <a:r>
            <a:rPr lang="tr-TR" dirty="0" err="1" smtClean="0"/>
            <a:t>sie</a:t>
          </a:r>
          <a:r>
            <a:rPr lang="tr-TR" dirty="0" smtClean="0"/>
            <a:t>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rtl="0"/>
          <a:r>
            <a:rPr lang="tr-TR" dirty="0" err="1" smtClean="0"/>
            <a:t>Sie</a:t>
          </a:r>
          <a:r>
            <a:rPr lang="tr-TR" dirty="0" smtClean="0"/>
            <a:t> </a:t>
          </a:r>
          <a:r>
            <a:rPr lang="tr-TR" dirty="0" err="1" smtClean="0"/>
            <a:t>kommt</a:t>
          </a:r>
          <a:r>
            <a:rPr lang="tr-TR" dirty="0" smtClean="0"/>
            <a:t> </a:t>
          </a:r>
          <a:r>
            <a:rPr lang="tr-TR" dirty="0" err="1" smtClean="0"/>
            <a:t>aus</a:t>
          </a:r>
          <a:r>
            <a:rPr lang="tr-TR" dirty="0" smtClean="0"/>
            <a:t> Konya.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18758" custLinFactNeighborY="45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30B7C823-CB77-4219-B4E4-D71DF6DC5F3A}" type="pres">
      <dgm:prSet presAssocID="{CE6A107C-C072-44E8-B98B-B0F4F1276883}" presName="txShp" presStyleLbl="node1" presStyleIdx="0" presStyleCnt="2" custScaleX="120240" custLinFactNeighborX="9272" custLinFactNeighborY="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15633" custLinFactNeighborY="-6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tr-TR"/>
        </a:p>
      </dgm:t>
    </dgm:pt>
    <dgm:pt modelId="{012B09DB-C8DB-4165-BAC6-FDC049327F18}" type="pres">
      <dgm:prSet presAssocID="{8C2CB6E5-49EF-48F7-8372-0B0F3DC4DE53}" presName="txShp" presStyleLbl="node1" presStyleIdx="1" presStyleCnt="2" custScaleX="116599" custLinFactNeighborX="9770" custLinFactNeighborY="1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B20D18-78CE-4401-8316-E09AD82F4CE2}" type="presOf" srcId="{8C2CB6E5-49EF-48F7-8372-0B0F3DC4DE53}" destId="{012B09DB-C8DB-4165-BAC6-FDC049327F18}" srcOrd="0" destOrd="0" presId="urn:microsoft.com/office/officeart/2005/8/layout/vList3"/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2DCEB5B9-30B5-4C19-B017-B319A9AFB58D}" type="presOf" srcId="{F3F7EC46-81DD-4874-8D61-B21EF2D3C4D5}" destId="{086FACB4-C314-40F6-A82F-62EF476C2948}" srcOrd="0" destOrd="0" presId="urn:microsoft.com/office/officeart/2005/8/layout/vList3"/>
    <dgm:cxn modelId="{3585FB1E-C367-4E18-B089-F65CACE7D9EB}" type="presOf" srcId="{CE6A107C-C072-44E8-B98B-B0F4F1276883}" destId="{30B7C823-CB77-4219-B4E4-D71DF6DC5F3A}" srcOrd="0" destOrd="0" presId="urn:microsoft.com/office/officeart/2005/8/layout/vList3"/>
    <dgm:cxn modelId="{71646684-83B4-477E-A49A-03ACBA8167B1}" type="presParOf" srcId="{086FACB4-C314-40F6-A82F-62EF476C2948}" destId="{CCB96D14-1893-4D49-9FF0-0E83B52374FC}" srcOrd="0" destOrd="0" presId="urn:microsoft.com/office/officeart/2005/8/layout/vList3"/>
    <dgm:cxn modelId="{B9E80E6F-B8D6-42FF-AAB1-123043AF3C2D}" type="presParOf" srcId="{CCB96D14-1893-4D49-9FF0-0E83B52374FC}" destId="{E9B34548-3DC6-4C71-B9D1-E706352D6E3E}" srcOrd="0" destOrd="0" presId="urn:microsoft.com/office/officeart/2005/8/layout/vList3"/>
    <dgm:cxn modelId="{26D1EDBC-F005-4457-A258-A961A8E00329}" type="presParOf" srcId="{CCB96D14-1893-4D49-9FF0-0E83B52374FC}" destId="{30B7C823-CB77-4219-B4E4-D71DF6DC5F3A}" srcOrd="1" destOrd="0" presId="urn:microsoft.com/office/officeart/2005/8/layout/vList3"/>
    <dgm:cxn modelId="{4C0D5165-AC55-4FA1-86B0-70BD9793DE39}" type="presParOf" srcId="{086FACB4-C314-40F6-A82F-62EF476C2948}" destId="{28DD27EF-DF1A-4A90-9503-143E58FD1A60}" srcOrd="1" destOrd="0" presId="urn:microsoft.com/office/officeart/2005/8/layout/vList3"/>
    <dgm:cxn modelId="{028CED80-681E-40AB-A1C4-D94FCDBE6A33}" type="presParOf" srcId="{086FACB4-C314-40F6-A82F-62EF476C2948}" destId="{B750BFAC-102C-40D2-B199-A4E78C5AB221}" srcOrd="2" destOrd="0" presId="urn:microsoft.com/office/officeart/2005/8/layout/vList3"/>
    <dgm:cxn modelId="{344C2178-6F2B-4F57-8EDB-791CA787ED21}" type="presParOf" srcId="{B750BFAC-102C-40D2-B199-A4E78C5AB221}" destId="{2565AAD5-FB25-4CF9-BC07-BCB847572CC5}" srcOrd="0" destOrd="0" presId="urn:microsoft.com/office/officeart/2005/8/layout/vList3"/>
    <dgm:cxn modelId="{5C6CA9E7-2449-40F5-A13C-3D52453496E5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CDFF1E-A29C-4AC3-8F9E-CF2B525F92E8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11F9947-A3D0-4B19-B7F7-D1E5B7AE35D6}">
      <dgm:prSet/>
      <dgm:spPr/>
      <dgm:t>
        <a:bodyPr/>
        <a:lstStyle/>
        <a:p>
          <a:pPr rtl="0"/>
          <a:r>
            <a:rPr lang="tr-TR" dirty="0" err="1" smtClean="0"/>
            <a:t>Wie</a:t>
          </a:r>
          <a:r>
            <a:rPr lang="tr-TR" dirty="0" smtClean="0"/>
            <a:t> alt </a:t>
          </a:r>
          <a:r>
            <a:rPr lang="tr-TR" dirty="0" err="1" smtClean="0"/>
            <a:t>bist</a:t>
          </a:r>
          <a:r>
            <a:rPr lang="tr-TR" dirty="0" smtClean="0"/>
            <a:t> </a:t>
          </a:r>
          <a:r>
            <a:rPr lang="tr-TR" dirty="0" err="1" smtClean="0"/>
            <a:t>du</a:t>
          </a:r>
          <a:r>
            <a:rPr lang="tr-TR" dirty="0" smtClean="0"/>
            <a:t>?</a:t>
          </a:r>
          <a:endParaRPr lang="tr-TR" dirty="0"/>
        </a:p>
      </dgm:t>
    </dgm:pt>
    <dgm:pt modelId="{147C9661-23B4-4A99-B5B0-4C9EA99DD0E4}" type="parTrans" cxnId="{2C81D36E-ECF9-4D0D-8C23-8ABB96E69237}">
      <dgm:prSet/>
      <dgm:spPr/>
      <dgm:t>
        <a:bodyPr/>
        <a:lstStyle/>
        <a:p>
          <a:endParaRPr lang="tr-TR"/>
        </a:p>
      </dgm:t>
    </dgm:pt>
    <dgm:pt modelId="{3B963054-0876-4755-9080-F8C53DCE4668}" type="sibTrans" cxnId="{2C81D36E-ECF9-4D0D-8C23-8ABB96E69237}">
      <dgm:prSet/>
      <dgm:spPr/>
      <dgm:t>
        <a:bodyPr/>
        <a:lstStyle/>
        <a:p>
          <a:endParaRPr lang="tr-TR"/>
        </a:p>
      </dgm:t>
    </dgm:pt>
    <dgm:pt modelId="{8F308BDD-E9BA-4F5C-B09C-E497BA7875A8}">
      <dgm:prSet/>
      <dgm:spPr/>
      <dgm:t>
        <a:bodyPr/>
        <a:lstStyle/>
        <a:p>
          <a:pPr rtl="0"/>
          <a:r>
            <a:rPr lang="tr-TR" dirty="0" err="1" smtClean="0"/>
            <a:t>Ich</a:t>
          </a:r>
          <a:r>
            <a:rPr lang="tr-TR" dirty="0" smtClean="0"/>
            <a:t> bin </a:t>
          </a:r>
          <a:r>
            <a:rPr lang="tr-TR" dirty="0" err="1" smtClean="0"/>
            <a:t>Zwanzig</a:t>
          </a:r>
          <a:r>
            <a:rPr lang="tr-TR" dirty="0" smtClean="0"/>
            <a:t> </a:t>
          </a:r>
          <a:r>
            <a:rPr lang="tr-TR" dirty="0" err="1" smtClean="0"/>
            <a:t>Jahre</a:t>
          </a:r>
          <a:r>
            <a:rPr lang="tr-TR" dirty="0" smtClean="0"/>
            <a:t> alt.</a:t>
          </a:r>
          <a:endParaRPr lang="tr-TR" dirty="0"/>
        </a:p>
      </dgm:t>
    </dgm:pt>
    <dgm:pt modelId="{FB81931C-EDE3-45E3-8377-BD6B03BB0B60}" type="parTrans" cxnId="{95719061-F0BC-4F91-8F21-50661499595E}">
      <dgm:prSet/>
      <dgm:spPr/>
      <dgm:t>
        <a:bodyPr/>
        <a:lstStyle/>
        <a:p>
          <a:endParaRPr lang="tr-TR"/>
        </a:p>
      </dgm:t>
    </dgm:pt>
    <dgm:pt modelId="{6FD497E0-5F59-4B22-9EE3-329EC3EBAFBA}" type="sibTrans" cxnId="{95719061-F0BC-4F91-8F21-50661499595E}">
      <dgm:prSet/>
      <dgm:spPr/>
      <dgm:t>
        <a:bodyPr/>
        <a:lstStyle/>
        <a:p>
          <a:endParaRPr lang="tr-TR"/>
        </a:p>
      </dgm:t>
    </dgm:pt>
    <dgm:pt modelId="{8EE4BB62-24DA-487A-97EE-A34C80E3DAD1}" type="pres">
      <dgm:prSet presAssocID="{52CDFF1E-A29C-4AC3-8F9E-CF2B525F92E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0DDAAB-B878-4178-A9A3-C2999ED40407}" type="pres">
      <dgm:prSet presAssocID="{511F9947-A3D0-4B19-B7F7-D1E5B7AE35D6}" presName="composite" presStyleCnt="0"/>
      <dgm:spPr/>
    </dgm:pt>
    <dgm:pt modelId="{D623B0DB-4BCF-440E-B194-B6AFA9552B1B}" type="pres">
      <dgm:prSet presAssocID="{511F9947-A3D0-4B19-B7F7-D1E5B7AE35D6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  <dgm:pt modelId="{5E41EE69-D980-41EE-A757-5296111E3114}" type="pres">
      <dgm:prSet presAssocID="{511F9947-A3D0-4B19-B7F7-D1E5B7AE35D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BF3C4D-EC3C-4CE4-8262-B973B8F3BFD5}" type="pres">
      <dgm:prSet presAssocID="{3B963054-0876-4755-9080-F8C53DCE4668}" presName="spacing" presStyleCnt="0"/>
      <dgm:spPr/>
    </dgm:pt>
    <dgm:pt modelId="{463D3196-676A-40E7-A23D-E3FF99032401}" type="pres">
      <dgm:prSet presAssocID="{8F308BDD-E9BA-4F5C-B09C-E497BA7875A8}" presName="composite" presStyleCnt="0"/>
      <dgm:spPr/>
    </dgm:pt>
    <dgm:pt modelId="{E29C49C6-B2A9-4974-9E78-02C62C97D279}" type="pres">
      <dgm:prSet presAssocID="{8F308BDD-E9BA-4F5C-B09C-E497BA7875A8}" presName="imgShp" presStyleLbl="fgImgPlace1" presStyleIdx="1" presStyleCnt="2" custLinFactNeighborY="-146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08797E2A-B397-4F16-AF97-A7A7CB77C186}" type="pres">
      <dgm:prSet presAssocID="{8F308BDD-E9BA-4F5C-B09C-E497BA7875A8}" presName="txShp" presStyleLbl="node1" presStyleIdx="1" presStyleCnt="2" custLinFactNeighborY="-146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F74368D-3D90-4E5B-838E-BB3367AB29D7}" type="presOf" srcId="{511F9947-A3D0-4B19-B7F7-D1E5B7AE35D6}" destId="{5E41EE69-D980-41EE-A757-5296111E3114}" srcOrd="0" destOrd="0" presId="urn:microsoft.com/office/officeart/2005/8/layout/vList3"/>
    <dgm:cxn modelId="{3D082485-71DA-46AE-9CCA-5C42B0CFB3CF}" type="presOf" srcId="{8F308BDD-E9BA-4F5C-B09C-E497BA7875A8}" destId="{08797E2A-B397-4F16-AF97-A7A7CB77C186}" srcOrd="0" destOrd="0" presId="urn:microsoft.com/office/officeart/2005/8/layout/vList3"/>
    <dgm:cxn modelId="{95719061-F0BC-4F91-8F21-50661499595E}" srcId="{52CDFF1E-A29C-4AC3-8F9E-CF2B525F92E8}" destId="{8F308BDD-E9BA-4F5C-B09C-E497BA7875A8}" srcOrd="1" destOrd="0" parTransId="{FB81931C-EDE3-45E3-8377-BD6B03BB0B60}" sibTransId="{6FD497E0-5F59-4B22-9EE3-329EC3EBAFBA}"/>
    <dgm:cxn modelId="{2C81D36E-ECF9-4D0D-8C23-8ABB96E69237}" srcId="{52CDFF1E-A29C-4AC3-8F9E-CF2B525F92E8}" destId="{511F9947-A3D0-4B19-B7F7-D1E5B7AE35D6}" srcOrd="0" destOrd="0" parTransId="{147C9661-23B4-4A99-B5B0-4C9EA99DD0E4}" sibTransId="{3B963054-0876-4755-9080-F8C53DCE4668}"/>
    <dgm:cxn modelId="{483809BF-FFF0-4A28-99A0-9A72A8346882}" type="presOf" srcId="{52CDFF1E-A29C-4AC3-8F9E-CF2B525F92E8}" destId="{8EE4BB62-24DA-487A-97EE-A34C80E3DAD1}" srcOrd="0" destOrd="0" presId="urn:microsoft.com/office/officeart/2005/8/layout/vList3"/>
    <dgm:cxn modelId="{E549F1A5-E0D5-47FE-8F98-FDA83EF7D0C8}" type="presParOf" srcId="{8EE4BB62-24DA-487A-97EE-A34C80E3DAD1}" destId="{F30DDAAB-B878-4178-A9A3-C2999ED40407}" srcOrd="0" destOrd="0" presId="urn:microsoft.com/office/officeart/2005/8/layout/vList3"/>
    <dgm:cxn modelId="{4F48560F-82E2-4745-94F7-53646F93A41B}" type="presParOf" srcId="{F30DDAAB-B878-4178-A9A3-C2999ED40407}" destId="{D623B0DB-4BCF-440E-B194-B6AFA9552B1B}" srcOrd="0" destOrd="0" presId="urn:microsoft.com/office/officeart/2005/8/layout/vList3"/>
    <dgm:cxn modelId="{F56C5C16-4222-468B-BE54-81FBD4728C4E}" type="presParOf" srcId="{F30DDAAB-B878-4178-A9A3-C2999ED40407}" destId="{5E41EE69-D980-41EE-A757-5296111E3114}" srcOrd="1" destOrd="0" presId="urn:microsoft.com/office/officeart/2005/8/layout/vList3"/>
    <dgm:cxn modelId="{956EFC6D-E45D-45CE-902B-D5495DDCFC21}" type="presParOf" srcId="{8EE4BB62-24DA-487A-97EE-A34C80E3DAD1}" destId="{0DBF3C4D-EC3C-4CE4-8262-B973B8F3BFD5}" srcOrd="1" destOrd="0" presId="urn:microsoft.com/office/officeart/2005/8/layout/vList3"/>
    <dgm:cxn modelId="{75490F69-CA4E-4692-8787-DDEC0426D593}" type="presParOf" srcId="{8EE4BB62-24DA-487A-97EE-A34C80E3DAD1}" destId="{463D3196-676A-40E7-A23D-E3FF99032401}" srcOrd="2" destOrd="0" presId="urn:microsoft.com/office/officeart/2005/8/layout/vList3"/>
    <dgm:cxn modelId="{1529C6CB-D0B5-4B02-8587-30A79ABBB0C4}" type="presParOf" srcId="{463D3196-676A-40E7-A23D-E3FF99032401}" destId="{E29C49C6-B2A9-4974-9E78-02C62C97D279}" srcOrd="0" destOrd="0" presId="urn:microsoft.com/office/officeart/2005/8/layout/vList3"/>
    <dgm:cxn modelId="{9848DF83-088A-4D09-B5B6-940B340FC995}" type="presParOf" srcId="{463D3196-676A-40E7-A23D-E3FF99032401}" destId="{08797E2A-B397-4F16-AF97-A7A7CB77C1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Wie</a:t>
          </a:r>
          <a:r>
            <a:rPr lang="tr-TR" dirty="0" smtClean="0"/>
            <a:t> alt </a:t>
          </a:r>
          <a:r>
            <a:rPr lang="tr-TR" dirty="0" err="1" smtClean="0"/>
            <a:t>ist</a:t>
          </a:r>
          <a:r>
            <a:rPr lang="tr-TR" dirty="0" smtClean="0"/>
            <a:t> er?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rtl="0"/>
          <a:r>
            <a:rPr lang="tr-TR" dirty="0" smtClean="0"/>
            <a:t>Er </a:t>
          </a:r>
          <a:r>
            <a:rPr lang="tr-TR" dirty="0" err="1" smtClean="0"/>
            <a:t>ist</a:t>
          </a:r>
          <a:r>
            <a:rPr lang="tr-TR" dirty="0" smtClean="0"/>
            <a:t> </a:t>
          </a:r>
          <a:r>
            <a:rPr lang="tr-TR" dirty="0" err="1" smtClean="0"/>
            <a:t>zwölf</a:t>
          </a:r>
          <a:r>
            <a:rPr lang="tr-TR" dirty="0" smtClean="0"/>
            <a:t> </a:t>
          </a:r>
          <a:r>
            <a:rPr lang="tr-TR" dirty="0" err="1" smtClean="0"/>
            <a:t>Jahre</a:t>
          </a:r>
          <a:r>
            <a:rPr lang="tr-TR" dirty="0" smtClean="0"/>
            <a:t> alt.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-49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30B7C823-CB77-4219-B4E4-D71DF6DC5F3A}" type="pres">
      <dgm:prSet presAssocID="{CE6A107C-C072-44E8-B98B-B0F4F1276883}" presName="txShp" presStyleLbl="node1" presStyleIdx="0" presStyleCnt="2" custScaleX="137167" custLinFactNeighborX="-26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-49802" custLinFactNeighborY="-454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012B09DB-C8DB-4165-BAC6-FDC049327F18}" type="pres">
      <dgm:prSet presAssocID="{8C2CB6E5-49EF-48F7-8372-0B0F3DC4DE53}" presName="txShp" presStyleLbl="node1" presStyleIdx="1" presStyleCnt="2" custScaleX="131854" custLinFactNeighborX="14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A2F736FB-FDD1-4CB8-BD79-5711EE88C9D8}" type="presOf" srcId="{8C2CB6E5-49EF-48F7-8372-0B0F3DC4DE53}" destId="{012B09DB-C8DB-4165-BAC6-FDC049327F18}" srcOrd="0" destOrd="0" presId="urn:microsoft.com/office/officeart/2005/8/layout/vList3"/>
    <dgm:cxn modelId="{64C0F9F0-5844-4795-9A3C-9DEA3C966DD3}" type="presOf" srcId="{CE6A107C-C072-44E8-B98B-B0F4F1276883}" destId="{30B7C823-CB77-4219-B4E4-D71DF6DC5F3A}" srcOrd="0" destOrd="0" presId="urn:microsoft.com/office/officeart/2005/8/layout/vList3"/>
    <dgm:cxn modelId="{7DD33D61-4A2F-40A0-A212-8F684FBD3852}" type="presOf" srcId="{F3F7EC46-81DD-4874-8D61-B21EF2D3C4D5}" destId="{086FACB4-C314-40F6-A82F-62EF476C2948}" srcOrd="0" destOrd="0" presId="urn:microsoft.com/office/officeart/2005/8/layout/vList3"/>
    <dgm:cxn modelId="{0A7BE7F5-6B2A-47AB-8896-7DF0DCF5A3AA}" type="presParOf" srcId="{086FACB4-C314-40F6-A82F-62EF476C2948}" destId="{CCB96D14-1893-4D49-9FF0-0E83B52374FC}" srcOrd="0" destOrd="0" presId="urn:microsoft.com/office/officeart/2005/8/layout/vList3"/>
    <dgm:cxn modelId="{59EB953F-4237-475E-ADD3-1CAEDCC334D6}" type="presParOf" srcId="{CCB96D14-1893-4D49-9FF0-0E83B52374FC}" destId="{E9B34548-3DC6-4C71-B9D1-E706352D6E3E}" srcOrd="0" destOrd="0" presId="urn:microsoft.com/office/officeart/2005/8/layout/vList3"/>
    <dgm:cxn modelId="{9EC9F993-CA9C-4914-8F37-821AF1F96E6A}" type="presParOf" srcId="{CCB96D14-1893-4D49-9FF0-0E83B52374FC}" destId="{30B7C823-CB77-4219-B4E4-D71DF6DC5F3A}" srcOrd="1" destOrd="0" presId="urn:microsoft.com/office/officeart/2005/8/layout/vList3"/>
    <dgm:cxn modelId="{07833107-0377-441A-B5F8-0E5E67F8163B}" type="presParOf" srcId="{086FACB4-C314-40F6-A82F-62EF476C2948}" destId="{28DD27EF-DF1A-4A90-9503-143E58FD1A60}" srcOrd="1" destOrd="0" presId="urn:microsoft.com/office/officeart/2005/8/layout/vList3"/>
    <dgm:cxn modelId="{42AA041D-8EAE-4FB5-B0ED-ABEF304A3AAF}" type="presParOf" srcId="{086FACB4-C314-40F6-A82F-62EF476C2948}" destId="{B750BFAC-102C-40D2-B199-A4E78C5AB221}" srcOrd="2" destOrd="0" presId="urn:microsoft.com/office/officeart/2005/8/layout/vList3"/>
    <dgm:cxn modelId="{135B6431-3003-4106-A631-C6CB2A5C8145}" type="presParOf" srcId="{B750BFAC-102C-40D2-B199-A4E78C5AB221}" destId="{2565AAD5-FB25-4CF9-BC07-BCB847572CC5}" srcOrd="0" destOrd="0" presId="urn:microsoft.com/office/officeart/2005/8/layout/vList3"/>
    <dgm:cxn modelId="{93D42817-ACF8-4606-AFFF-2BB246BB4AB9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Wie</a:t>
          </a:r>
          <a:r>
            <a:rPr lang="tr-TR" dirty="0" smtClean="0"/>
            <a:t> alt </a:t>
          </a:r>
          <a:r>
            <a:rPr lang="tr-TR" dirty="0" err="1" smtClean="0"/>
            <a:t>ist</a:t>
          </a:r>
          <a:r>
            <a:rPr lang="tr-TR" dirty="0" smtClean="0"/>
            <a:t> </a:t>
          </a:r>
          <a:r>
            <a:rPr lang="tr-TR" dirty="0" err="1" smtClean="0"/>
            <a:t>sie</a:t>
          </a:r>
          <a:r>
            <a:rPr lang="tr-TR" dirty="0" smtClean="0"/>
            <a:t>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algn="l" rtl="0"/>
          <a:r>
            <a:rPr lang="tr-TR" dirty="0" err="1" smtClean="0"/>
            <a:t>Sie</a:t>
          </a:r>
          <a:r>
            <a:rPr lang="tr-TR" dirty="0" smtClean="0"/>
            <a:t> </a:t>
          </a:r>
          <a:r>
            <a:rPr lang="tr-TR" dirty="0" err="1" smtClean="0"/>
            <a:t>ist</a:t>
          </a:r>
          <a:r>
            <a:rPr lang="tr-TR" dirty="0" smtClean="0"/>
            <a:t> </a:t>
          </a:r>
          <a:r>
            <a:rPr lang="tr-TR" dirty="0" err="1" smtClean="0"/>
            <a:t>siebzehn</a:t>
          </a:r>
          <a:r>
            <a:rPr lang="tr-TR" dirty="0" smtClean="0"/>
            <a:t> </a:t>
          </a:r>
          <a:r>
            <a:rPr lang="tr-TR" dirty="0" err="1" smtClean="0"/>
            <a:t>Jahre</a:t>
          </a:r>
          <a:r>
            <a:rPr lang="tr-TR" dirty="0" smtClean="0"/>
            <a:t> alt.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6555" custLinFactNeighborY="1975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tr-TR"/>
        </a:p>
      </dgm:t>
    </dgm:pt>
    <dgm:pt modelId="{30B7C823-CB77-4219-B4E4-D71DF6DC5F3A}" type="pres">
      <dgm:prSet presAssocID="{CE6A107C-C072-44E8-B98B-B0F4F1276883}" presName="txShp" presStyleLbl="node1" presStyleIdx="0" presStyleCnt="2" custScaleX="120240" custLinFactNeighborX="9272" custLinFactNeighborY="197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9382" custLinFactNeighborY="-6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012B09DB-C8DB-4165-BAC6-FDC049327F18}" type="pres">
      <dgm:prSet presAssocID="{8C2CB6E5-49EF-48F7-8372-0B0F3DC4DE53}" presName="txShp" presStyleLbl="node1" presStyleIdx="1" presStyleCnt="2" custScaleX="123244" custLinFactNeighborX="9770" custLinFactNeighborY="1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07E765F-62C0-48E6-A319-6751135FD76C}" type="presOf" srcId="{CE6A107C-C072-44E8-B98B-B0F4F1276883}" destId="{30B7C823-CB77-4219-B4E4-D71DF6DC5F3A}" srcOrd="0" destOrd="0" presId="urn:microsoft.com/office/officeart/2005/8/layout/vList3"/>
    <dgm:cxn modelId="{55B26ABB-0544-4445-AC3A-641122D555B5}" type="presOf" srcId="{F3F7EC46-81DD-4874-8D61-B21EF2D3C4D5}" destId="{086FACB4-C314-40F6-A82F-62EF476C2948}" srcOrd="0" destOrd="0" presId="urn:microsoft.com/office/officeart/2005/8/layout/vList3"/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8581A0D9-CDBC-4C66-9B80-6D35269B38B7}" type="presOf" srcId="{8C2CB6E5-49EF-48F7-8372-0B0F3DC4DE53}" destId="{012B09DB-C8DB-4165-BAC6-FDC049327F18}" srcOrd="0" destOrd="0" presId="urn:microsoft.com/office/officeart/2005/8/layout/vList3"/>
    <dgm:cxn modelId="{D22BA5B2-D160-42F4-B8DD-5931B8512806}" type="presParOf" srcId="{086FACB4-C314-40F6-A82F-62EF476C2948}" destId="{CCB96D14-1893-4D49-9FF0-0E83B52374FC}" srcOrd="0" destOrd="0" presId="urn:microsoft.com/office/officeart/2005/8/layout/vList3"/>
    <dgm:cxn modelId="{9443B2D6-C6A2-4C37-9ABA-CBCCC0C0EE5E}" type="presParOf" srcId="{CCB96D14-1893-4D49-9FF0-0E83B52374FC}" destId="{E9B34548-3DC6-4C71-B9D1-E706352D6E3E}" srcOrd="0" destOrd="0" presId="urn:microsoft.com/office/officeart/2005/8/layout/vList3"/>
    <dgm:cxn modelId="{D1ECFBDB-DA58-4679-BF8C-290C1D0270C9}" type="presParOf" srcId="{CCB96D14-1893-4D49-9FF0-0E83B52374FC}" destId="{30B7C823-CB77-4219-B4E4-D71DF6DC5F3A}" srcOrd="1" destOrd="0" presId="urn:microsoft.com/office/officeart/2005/8/layout/vList3"/>
    <dgm:cxn modelId="{8C984A4C-74B5-436A-8A46-7BE9112F93CF}" type="presParOf" srcId="{086FACB4-C314-40F6-A82F-62EF476C2948}" destId="{28DD27EF-DF1A-4A90-9503-143E58FD1A60}" srcOrd="1" destOrd="0" presId="urn:microsoft.com/office/officeart/2005/8/layout/vList3"/>
    <dgm:cxn modelId="{F7FC3DCD-4C2D-41CE-A827-5D64E16193C7}" type="presParOf" srcId="{086FACB4-C314-40F6-A82F-62EF476C2948}" destId="{B750BFAC-102C-40D2-B199-A4E78C5AB221}" srcOrd="2" destOrd="0" presId="urn:microsoft.com/office/officeart/2005/8/layout/vList3"/>
    <dgm:cxn modelId="{357167F9-D26B-4CCC-8E58-5A51B9D25E79}" type="presParOf" srcId="{B750BFAC-102C-40D2-B199-A4E78C5AB221}" destId="{2565AAD5-FB25-4CF9-BC07-BCB847572CC5}" srcOrd="0" destOrd="0" presId="urn:microsoft.com/office/officeart/2005/8/layout/vList3"/>
    <dgm:cxn modelId="{2D256BB5-9F49-4666-A1E1-BBB4D898517D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Wie</a:t>
          </a:r>
          <a:r>
            <a:rPr lang="tr-TR" dirty="0" smtClean="0"/>
            <a:t> </a:t>
          </a:r>
          <a:r>
            <a:rPr lang="tr-TR" dirty="0" err="1" smtClean="0"/>
            <a:t>ist</a:t>
          </a:r>
          <a:r>
            <a:rPr lang="tr-TR" dirty="0" smtClean="0"/>
            <a:t> </a:t>
          </a:r>
          <a:r>
            <a:rPr lang="tr-TR" dirty="0" err="1" smtClean="0"/>
            <a:t>deine</a:t>
          </a:r>
          <a:r>
            <a:rPr lang="tr-TR" dirty="0" smtClean="0"/>
            <a:t> </a:t>
          </a:r>
          <a:r>
            <a:rPr lang="tr-TR" dirty="0" err="1" smtClean="0"/>
            <a:t>Telefonnnummer</a:t>
          </a:r>
          <a:r>
            <a:rPr lang="tr-TR" dirty="0" smtClean="0"/>
            <a:t>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rtl="0"/>
          <a:r>
            <a:rPr lang="tr-TR" dirty="0" err="1" smtClean="0"/>
            <a:t>Meine</a:t>
          </a:r>
          <a:r>
            <a:rPr lang="tr-TR" dirty="0" smtClean="0"/>
            <a:t> </a:t>
          </a:r>
          <a:r>
            <a:rPr lang="tr-TR" dirty="0" err="1" smtClean="0"/>
            <a:t>Telefonnumer</a:t>
          </a:r>
          <a:r>
            <a:rPr lang="tr-TR" dirty="0" smtClean="0"/>
            <a:t> </a:t>
          </a:r>
          <a:r>
            <a:rPr lang="tr-TR" dirty="0" err="1" smtClean="0"/>
            <a:t>ist</a:t>
          </a:r>
          <a:r>
            <a:rPr lang="tr-TR" dirty="0" smtClean="0"/>
            <a:t> 123-95-00.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-498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30B7C823-CB77-4219-B4E4-D71DF6DC5F3A}" type="pres">
      <dgm:prSet presAssocID="{CE6A107C-C072-44E8-B98B-B0F4F1276883}" presName="txShp" presStyleLbl="node1" presStyleIdx="0" presStyleCnt="2" custScaleX="137167" custLinFactNeighborX="-26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-49802" custLinFactNeighborY="-454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tr-TR"/>
        </a:p>
      </dgm:t>
    </dgm:pt>
    <dgm:pt modelId="{012B09DB-C8DB-4165-BAC6-FDC049327F18}" type="pres">
      <dgm:prSet presAssocID="{8C2CB6E5-49EF-48F7-8372-0B0F3DC4DE53}" presName="txShp" presStyleLbl="node1" presStyleIdx="1" presStyleCnt="2" custScaleX="131854" custLinFactNeighborX="14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A426F498-5539-4342-B925-07446A2890AA}" type="presOf" srcId="{8C2CB6E5-49EF-48F7-8372-0B0F3DC4DE53}" destId="{012B09DB-C8DB-4165-BAC6-FDC049327F18}" srcOrd="0" destOrd="0" presId="urn:microsoft.com/office/officeart/2005/8/layout/vList3"/>
    <dgm:cxn modelId="{21C8D6B2-7C5C-4A23-B4AD-33AE81838A41}" type="presOf" srcId="{F3F7EC46-81DD-4874-8D61-B21EF2D3C4D5}" destId="{086FACB4-C314-40F6-A82F-62EF476C2948}" srcOrd="0" destOrd="0" presId="urn:microsoft.com/office/officeart/2005/8/layout/vList3"/>
    <dgm:cxn modelId="{E28FDA23-199F-4A95-A9C3-D2DDBFACD96C}" type="presOf" srcId="{CE6A107C-C072-44E8-B98B-B0F4F1276883}" destId="{30B7C823-CB77-4219-B4E4-D71DF6DC5F3A}" srcOrd="0" destOrd="0" presId="urn:microsoft.com/office/officeart/2005/8/layout/vList3"/>
    <dgm:cxn modelId="{D6E1DA8E-5090-4973-81B7-E19955716A64}" type="presParOf" srcId="{086FACB4-C314-40F6-A82F-62EF476C2948}" destId="{CCB96D14-1893-4D49-9FF0-0E83B52374FC}" srcOrd="0" destOrd="0" presId="urn:microsoft.com/office/officeart/2005/8/layout/vList3"/>
    <dgm:cxn modelId="{40D2D7CC-4E21-4157-9B6B-C53912C35E65}" type="presParOf" srcId="{CCB96D14-1893-4D49-9FF0-0E83B52374FC}" destId="{E9B34548-3DC6-4C71-B9D1-E706352D6E3E}" srcOrd="0" destOrd="0" presId="urn:microsoft.com/office/officeart/2005/8/layout/vList3"/>
    <dgm:cxn modelId="{6D3D834E-3F02-4CE2-A948-B1C772F65815}" type="presParOf" srcId="{CCB96D14-1893-4D49-9FF0-0E83B52374FC}" destId="{30B7C823-CB77-4219-B4E4-D71DF6DC5F3A}" srcOrd="1" destOrd="0" presId="urn:microsoft.com/office/officeart/2005/8/layout/vList3"/>
    <dgm:cxn modelId="{90E50095-0C56-4FA8-B215-A389CE56F4CC}" type="presParOf" srcId="{086FACB4-C314-40F6-A82F-62EF476C2948}" destId="{28DD27EF-DF1A-4A90-9503-143E58FD1A60}" srcOrd="1" destOrd="0" presId="urn:microsoft.com/office/officeart/2005/8/layout/vList3"/>
    <dgm:cxn modelId="{9283E528-840E-44F5-933C-54FF2A44DBC4}" type="presParOf" srcId="{086FACB4-C314-40F6-A82F-62EF476C2948}" destId="{B750BFAC-102C-40D2-B199-A4E78C5AB221}" srcOrd="2" destOrd="0" presId="urn:microsoft.com/office/officeart/2005/8/layout/vList3"/>
    <dgm:cxn modelId="{13907A93-D260-476E-971C-03B7868E616E}" type="presParOf" srcId="{B750BFAC-102C-40D2-B199-A4E78C5AB221}" destId="{2565AAD5-FB25-4CF9-BC07-BCB847572CC5}" srcOrd="0" destOrd="0" presId="urn:microsoft.com/office/officeart/2005/8/layout/vList3"/>
    <dgm:cxn modelId="{D612B304-6482-4310-B3B4-7C671BD4326E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F7EC46-81DD-4874-8D61-B21EF2D3C4D5}" type="doc">
      <dgm:prSet loTypeId="urn:microsoft.com/office/officeart/2005/8/layout/v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E6A107C-C072-44E8-B98B-B0F4F1276883}">
      <dgm:prSet/>
      <dgm:spPr/>
      <dgm:t>
        <a:bodyPr/>
        <a:lstStyle/>
        <a:p>
          <a:pPr rtl="0"/>
          <a:r>
            <a:rPr lang="tr-TR" dirty="0" err="1" smtClean="0"/>
            <a:t>Wie</a:t>
          </a:r>
          <a:r>
            <a:rPr lang="tr-TR" dirty="0" smtClean="0"/>
            <a:t> </a:t>
          </a:r>
          <a:r>
            <a:rPr lang="tr-TR" dirty="0" err="1" smtClean="0"/>
            <a:t>ist</a:t>
          </a:r>
          <a:r>
            <a:rPr lang="tr-TR" dirty="0" smtClean="0"/>
            <a:t> </a:t>
          </a:r>
          <a:r>
            <a:rPr lang="tr-TR" dirty="0" err="1" smtClean="0"/>
            <a:t>deine</a:t>
          </a:r>
          <a:r>
            <a:rPr lang="tr-TR" dirty="0" smtClean="0"/>
            <a:t> Adresse?</a:t>
          </a:r>
          <a:endParaRPr lang="tr-TR" dirty="0"/>
        </a:p>
      </dgm:t>
    </dgm:pt>
    <dgm:pt modelId="{E6DB44C5-D166-4308-B031-E26C8D76FFC4}" type="parTrans" cxnId="{AE750F41-29F9-4372-AC2D-918D57DEAE15}">
      <dgm:prSet/>
      <dgm:spPr/>
      <dgm:t>
        <a:bodyPr/>
        <a:lstStyle/>
        <a:p>
          <a:endParaRPr lang="tr-TR"/>
        </a:p>
      </dgm:t>
    </dgm:pt>
    <dgm:pt modelId="{C120D358-0550-403A-B7C2-337F06F51185}" type="sibTrans" cxnId="{AE750F41-29F9-4372-AC2D-918D57DEAE15}">
      <dgm:prSet/>
      <dgm:spPr/>
      <dgm:t>
        <a:bodyPr/>
        <a:lstStyle/>
        <a:p>
          <a:endParaRPr lang="tr-TR"/>
        </a:p>
      </dgm:t>
    </dgm:pt>
    <dgm:pt modelId="{8C2CB6E5-49EF-48F7-8372-0B0F3DC4DE53}">
      <dgm:prSet/>
      <dgm:spPr/>
      <dgm:t>
        <a:bodyPr/>
        <a:lstStyle/>
        <a:p>
          <a:pPr rtl="0"/>
          <a:r>
            <a:rPr lang="tr-TR" dirty="0" err="1" smtClean="0"/>
            <a:t>Meine</a:t>
          </a:r>
          <a:r>
            <a:rPr lang="tr-TR" dirty="0" smtClean="0"/>
            <a:t> Adresse </a:t>
          </a:r>
          <a:r>
            <a:rPr lang="tr-TR" dirty="0" err="1" smtClean="0"/>
            <a:t>ist</a:t>
          </a:r>
          <a:r>
            <a:rPr lang="tr-TR" dirty="0" smtClean="0"/>
            <a:t> Bosna Hersek </a:t>
          </a:r>
          <a:r>
            <a:rPr lang="tr-TR" dirty="0" err="1" smtClean="0"/>
            <a:t>Bezirk</a:t>
          </a:r>
          <a:r>
            <a:rPr lang="tr-TR" dirty="0" smtClean="0"/>
            <a:t>, Mesaj </a:t>
          </a:r>
          <a:r>
            <a:rPr lang="tr-TR" dirty="0" err="1" smtClean="0"/>
            <a:t>Straße</a:t>
          </a:r>
          <a:r>
            <a:rPr lang="tr-TR" dirty="0" smtClean="0"/>
            <a:t>, Konya/</a:t>
          </a:r>
          <a:r>
            <a:rPr lang="tr-TR" dirty="0" err="1" smtClean="0"/>
            <a:t>Türkei</a:t>
          </a:r>
          <a:r>
            <a:rPr lang="tr-TR" dirty="0" smtClean="0"/>
            <a:t>.</a:t>
          </a:r>
          <a:endParaRPr lang="tr-TR" dirty="0"/>
        </a:p>
      </dgm:t>
    </dgm:pt>
    <dgm:pt modelId="{C0364005-B22C-4621-BA24-5BAAEB030ADC}" type="parTrans" cxnId="{E63F557E-3CAC-4C6E-BEA2-C753ADE5C92C}">
      <dgm:prSet/>
      <dgm:spPr/>
      <dgm:t>
        <a:bodyPr/>
        <a:lstStyle/>
        <a:p>
          <a:endParaRPr lang="tr-TR"/>
        </a:p>
      </dgm:t>
    </dgm:pt>
    <dgm:pt modelId="{448E08CF-41D9-447E-BC2D-D857E7BB9D0F}" type="sibTrans" cxnId="{E63F557E-3CAC-4C6E-BEA2-C753ADE5C92C}">
      <dgm:prSet/>
      <dgm:spPr/>
      <dgm:t>
        <a:bodyPr/>
        <a:lstStyle/>
        <a:p>
          <a:endParaRPr lang="tr-TR"/>
        </a:p>
      </dgm:t>
    </dgm:pt>
    <dgm:pt modelId="{086FACB4-C314-40F6-A82F-62EF476C2948}" type="pres">
      <dgm:prSet presAssocID="{F3F7EC46-81DD-4874-8D61-B21EF2D3C4D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B96D14-1893-4D49-9FF0-0E83B52374FC}" type="pres">
      <dgm:prSet presAssocID="{CE6A107C-C072-44E8-B98B-B0F4F1276883}" presName="composite" presStyleCnt="0"/>
      <dgm:spPr/>
    </dgm:pt>
    <dgm:pt modelId="{E9B34548-3DC6-4C71-B9D1-E706352D6E3E}" type="pres">
      <dgm:prSet presAssocID="{CE6A107C-C072-44E8-B98B-B0F4F1276883}" presName="imgShp" presStyleLbl="fgImgPlace1" presStyleIdx="0" presStyleCnt="2" custLinFactNeighborX="-49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tr-TR"/>
        </a:p>
      </dgm:t>
    </dgm:pt>
    <dgm:pt modelId="{30B7C823-CB77-4219-B4E4-D71DF6DC5F3A}" type="pres">
      <dgm:prSet presAssocID="{CE6A107C-C072-44E8-B98B-B0F4F1276883}" presName="txShp" presStyleLbl="node1" presStyleIdx="0" presStyleCnt="2" custScaleX="137167" custLinFactNeighborX="-26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DD27EF-DF1A-4A90-9503-143E58FD1A60}" type="pres">
      <dgm:prSet presAssocID="{C120D358-0550-403A-B7C2-337F06F51185}" presName="spacing" presStyleCnt="0"/>
      <dgm:spPr/>
    </dgm:pt>
    <dgm:pt modelId="{B750BFAC-102C-40D2-B199-A4E78C5AB221}" type="pres">
      <dgm:prSet presAssocID="{8C2CB6E5-49EF-48F7-8372-0B0F3DC4DE53}" presName="composite" presStyleCnt="0"/>
      <dgm:spPr/>
    </dgm:pt>
    <dgm:pt modelId="{2565AAD5-FB25-4CF9-BC07-BCB847572CC5}" type="pres">
      <dgm:prSet presAssocID="{8C2CB6E5-49EF-48F7-8372-0B0F3DC4DE53}" presName="imgShp" presStyleLbl="fgImgPlace1" presStyleIdx="1" presStyleCnt="2" custLinFactNeighborX="-49802" custLinFactNeighborY="-454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  <dgm:pt modelId="{012B09DB-C8DB-4165-BAC6-FDC049327F18}" type="pres">
      <dgm:prSet presAssocID="{8C2CB6E5-49EF-48F7-8372-0B0F3DC4DE53}" presName="txShp" presStyleLbl="node1" presStyleIdx="1" presStyleCnt="2" custScaleX="131854" custLinFactNeighborX="14" custLinFactNeighborY="-45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60CE9FA-1129-4BBD-8790-B4A4E95E25EF}" type="presOf" srcId="{8C2CB6E5-49EF-48F7-8372-0B0F3DC4DE53}" destId="{012B09DB-C8DB-4165-BAC6-FDC049327F18}" srcOrd="0" destOrd="0" presId="urn:microsoft.com/office/officeart/2005/8/layout/vList3"/>
    <dgm:cxn modelId="{AE750F41-29F9-4372-AC2D-918D57DEAE15}" srcId="{F3F7EC46-81DD-4874-8D61-B21EF2D3C4D5}" destId="{CE6A107C-C072-44E8-B98B-B0F4F1276883}" srcOrd="0" destOrd="0" parTransId="{E6DB44C5-D166-4308-B031-E26C8D76FFC4}" sibTransId="{C120D358-0550-403A-B7C2-337F06F51185}"/>
    <dgm:cxn modelId="{E63F557E-3CAC-4C6E-BEA2-C753ADE5C92C}" srcId="{F3F7EC46-81DD-4874-8D61-B21EF2D3C4D5}" destId="{8C2CB6E5-49EF-48F7-8372-0B0F3DC4DE53}" srcOrd="1" destOrd="0" parTransId="{C0364005-B22C-4621-BA24-5BAAEB030ADC}" sibTransId="{448E08CF-41D9-447E-BC2D-D857E7BB9D0F}"/>
    <dgm:cxn modelId="{F558FAEE-847D-4676-8C11-BBD18AA35634}" type="presOf" srcId="{CE6A107C-C072-44E8-B98B-B0F4F1276883}" destId="{30B7C823-CB77-4219-B4E4-D71DF6DC5F3A}" srcOrd="0" destOrd="0" presId="urn:microsoft.com/office/officeart/2005/8/layout/vList3"/>
    <dgm:cxn modelId="{9E5E6649-FAFE-4B96-A180-22C9EF7C66B4}" type="presOf" srcId="{F3F7EC46-81DD-4874-8D61-B21EF2D3C4D5}" destId="{086FACB4-C314-40F6-A82F-62EF476C2948}" srcOrd="0" destOrd="0" presId="urn:microsoft.com/office/officeart/2005/8/layout/vList3"/>
    <dgm:cxn modelId="{3AF97549-7305-4477-A2AE-329E6177E7AE}" type="presParOf" srcId="{086FACB4-C314-40F6-A82F-62EF476C2948}" destId="{CCB96D14-1893-4D49-9FF0-0E83B52374FC}" srcOrd="0" destOrd="0" presId="urn:microsoft.com/office/officeart/2005/8/layout/vList3"/>
    <dgm:cxn modelId="{8BB549D1-D912-4075-8369-20B302F51124}" type="presParOf" srcId="{CCB96D14-1893-4D49-9FF0-0E83B52374FC}" destId="{E9B34548-3DC6-4C71-B9D1-E706352D6E3E}" srcOrd="0" destOrd="0" presId="urn:microsoft.com/office/officeart/2005/8/layout/vList3"/>
    <dgm:cxn modelId="{1622AD5D-54A3-4C10-B6FD-43A369F52BFA}" type="presParOf" srcId="{CCB96D14-1893-4D49-9FF0-0E83B52374FC}" destId="{30B7C823-CB77-4219-B4E4-D71DF6DC5F3A}" srcOrd="1" destOrd="0" presId="urn:microsoft.com/office/officeart/2005/8/layout/vList3"/>
    <dgm:cxn modelId="{60B60A91-27A4-44FA-98F5-3300602C2C70}" type="presParOf" srcId="{086FACB4-C314-40F6-A82F-62EF476C2948}" destId="{28DD27EF-DF1A-4A90-9503-143E58FD1A60}" srcOrd="1" destOrd="0" presId="urn:microsoft.com/office/officeart/2005/8/layout/vList3"/>
    <dgm:cxn modelId="{DCE340B3-CDDD-4F94-855A-99FC360EE886}" type="presParOf" srcId="{086FACB4-C314-40F6-A82F-62EF476C2948}" destId="{B750BFAC-102C-40D2-B199-A4E78C5AB221}" srcOrd="2" destOrd="0" presId="urn:microsoft.com/office/officeart/2005/8/layout/vList3"/>
    <dgm:cxn modelId="{4A6D63F9-1319-42B0-977E-DBD3F3817941}" type="presParOf" srcId="{B750BFAC-102C-40D2-B199-A4E78C5AB221}" destId="{2565AAD5-FB25-4CF9-BC07-BCB847572CC5}" srcOrd="0" destOrd="0" presId="urn:microsoft.com/office/officeart/2005/8/layout/vList3"/>
    <dgm:cxn modelId="{3177AF03-5B39-4AB7-8581-A11E895CAEA2}" type="presParOf" srcId="{B750BFAC-102C-40D2-B199-A4E78C5AB221}" destId="{012B09DB-C8DB-4165-BAC6-FDC049327F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2233711" y="2879"/>
          <a:ext cx="5434646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Wo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wohnt</a:t>
          </a:r>
          <a:r>
            <a:rPr lang="tr-TR" sz="4400" kern="1200" dirty="0" smtClean="0"/>
            <a:t> er?</a:t>
          </a:r>
          <a:endParaRPr lang="tr-TR" sz="4400" kern="1200" dirty="0"/>
        </a:p>
      </dsp:txBody>
      <dsp:txXfrm rot="10800000">
        <a:off x="2594645" y="2879"/>
        <a:ext cx="5073712" cy="1443737"/>
      </dsp:txXfrm>
    </dsp:sp>
    <dsp:sp modelId="{E9B34548-3DC6-4C71-B9D1-E706352D6E3E}">
      <dsp:nvSpPr>
        <dsp:cNvPr id="0" name=""/>
        <dsp:cNvSpPr/>
      </dsp:nvSpPr>
      <dsp:spPr>
        <a:xfrm>
          <a:off x="1511778" y="2879"/>
          <a:ext cx="1443737" cy="14437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2233711" y="1812037"/>
          <a:ext cx="5434646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smtClean="0"/>
            <a:t>Er </a:t>
          </a:r>
          <a:r>
            <a:rPr lang="tr-TR" sz="4400" kern="1200" dirty="0" err="1" smtClean="0"/>
            <a:t>wohnt</a:t>
          </a:r>
          <a:r>
            <a:rPr lang="tr-TR" sz="4400" kern="1200" dirty="0" smtClean="0"/>
            <a:t> in Bursa.</a:t>
          </a:r>
          <a:endParaRPr lang="tr-TR" sz="4400" kern="1200" dirty="0"/>
        </a:p>
      </dsp:txBody>
      <dsp:txXfrm rot="10800000">
        <a:off x="2594645" y="1812037"/>
        <a:ext cx="5073712" cy="1443737"/>
      </dsp:txXfrm>
    </dsp:sp>
    <dsp:sp modelId="{2565AAD5-FB25-4CF9-BC07-BCB847572CC5}">
      <dsp:nvSpPr>
        <dsp:cNvPr id="0" name=""/>
        <dsp:cNvSpPr/>
      </dsp:nvSpPr>
      <dsp:spPr>
        <a:xfrm>
          <a:off x="1511778" y="1812037"/>
          <a:ext cx="1443737" cy="14437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2070957" y="2879"/>
          <a:ext cx="5651651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3830" rIns="305816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err="1" smtClean="0"/>
            <a:t>Wo</a:t>
          </a:r>
          <a:r>
            <a:rPr lang="tr-TR" sz="4300" kern="1200" dirty="0" smtClean="0"/>
            <a:t> </a:t>
          </a:r>
          <a:r>
            <a:rPr lang="tr-TR" sz="4300" kern="1200" dirty="0" err="1" smtClean="0"/>
            <a:t>wohnt</a:t>
          </a:r>
          <a:r>
            <a:rPr lang="tr-TR" sz="4300" kern="1200" dirty="0" smtClean="0"/>
            <a:t> </a:t>
          </a:r>
          <a:r>
            <a:rPr lang="tr-TR" sz="4300" kern="1200" dirty="0" err="1" smtClean="0"/>
            <a:t>sie</a:t>
          </a:r>
          <a:r>
            <a:rPr lang="tr-TR" sz="4300" kern="1200" dirty="0" smtClean="0"/>
            <a:t>?</a:t>
          </a:r>
          <a:endParaRPr lang="tr-TR" sz="4300" kern="1200" dirty="0"/>
        </a:p>
      </dsp:txBody>
      <dsp:txXfrm rot="10800000">
        <a:off x="2431891" y="2879"/>
        <a:ext cx="5290717" cy="1443737"/>
      </dsp:txXfrm>
    </dsp:sp>
    <dsp:sp modelId="{E9B34548-3DC6-4C71-B9D1-E706352D6E3E}">
      <dsp:nvSpPr>
        <dsp:cNvPr id="0" name=""/>
        <dsp:cNvSpPr/>
      </dsp:nvSpPr>
      <dsp:spPr>
        <a:xfrm>
          <a:off x="1457526" y="2879"/>
          <a:ext cx="1443737" cy="14437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1847512" y="1812037"/>
          <a:ext cx="5949578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3830" rIns="305816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300" kern="1200" dirty="0" err="1" smtClean="0"/>
            <a:t>Sie</a:t>
          </a:r>
          <a:r>
            <a:rPr lang="tr-TR" sz="4300" kern="1200" dirty="0" smtClean="0"/>
            <a:t> </a:t>
          </a:r>
          <a:r>
            <a:rPr lang="tr-TR" sz="4300" kern="1200" dirty="0" err="1" smtClean="0"/>
            <a:t>wohnt</a:t>
          </a:r>
          <a:r>
            <a:rPr lang="tr-TR" sz="4300" kern="1200" dirty="0" smtClean="0"/>
            <a:t> in İstanbul.</a:t>
          </a:r>
          <a:endParaRPr lang="tr-TR" sz="4300" kern="1200" dirty="0"/>
        </a:p>
      </dsp:txBody>
      <dsp:txXfrm rot="10800000">
        <a:off x="2208446" y="1812037"/>
        <a:ext cx="5588644" cy="1443737"/>
      </dsp:txXfrm>
    </dsp:sp>
    <dsp:sp modelId="{2565AAD5-FB25-4CF9-BC07-BCB847572CC5}">
      <dsp:nvSpPr>
        <dsp:cNvPr id="0" name=""/>
        <dsp:cNvSpPr/>
      </dsp:nvSpPr>
      <dsp:spPr>
        <a:xfrm>
          <a:off x="1383044" y="1812037"/>
          <a:ext cx="1443737" cy="14437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215998" y="2879"/>
          <a:ext cx="7454540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err="1" smtClean="0"/>
            <a:t>Woher</a:t>
          </a:r>
          <a:r>
            <a:rPr lang="tr-TR" sz="4600" kern="1200" dirty="0" smtClean="0"/>
            <a:t> </a:t>
          </a:r>
          <a:r>
            <a:rPr lang="tr-TR" sz="4600" kern="1200" dirty="0" err="1" smtClean="0"/>
            <a:t>kommt</a:t>
          </a:r>
          <a:r>
            <a:rPr lang="tr-TR" sz="4600" kern="1200" dirty="0" smtClean="0"/>
            <a:t> er?</a:t>
          </a:r>
          <a:endParaRPr lang="tr-TR" sz="4600" kern="1200" dirty="0"/>
        </a:p>
      </dsp:txBody>
      <dsp:txXfrm rot="10800000">
        <a:off x="576932" y="2879"/>
        <a:ext cx="7093606" cy="1443737"/>
      </dsp:txXfrm>
    </dsp:sp>
    <dsp:sp modelId="{E9B34548-3DC6-4C71-B9D1-E706352D6E3E}">
      <dsp:nvSpPr>
        <dsp:cNvPr id="0" name=""/>
        <dsp:cNvSpPr/>
      </dsp:nvSpPr>
      <dsp:spPr>
        <a:xfrm>
          <a:off x="0" y="2879"/>
          <a:ext cx="1443737" cy="14437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504061" y="1812037"/>
          <a:ext cx="7165798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75260" rIns="327152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600" kern="1200" dirty="0" smtClean="0"/>
            <a:t>Er </a:t>
          </a:r>
          <a:r>
            <a:rPr lang="tr-TR" sz="4600" kern="1200" dirty="0" err="1" smtClean="0"/>
            <a:t>kommt</a:t>
          </a:r>
          <a:r>
            <a:rPr lang="tr-TR" sz="4600" kern="1200" dirty="0" smtClean="0"/>
            <a:t> </a:t>
          </a:r>
          <a:r>
            <a:rPr lang="tr-TR" sz="4600" kern="1200" dirty="0" err="1" smtClean="0"/>
            <a:t>aus</a:t>
          </a:r>
          <a:r>
            <a:rPr lang="tr-TR" sz="4600" kern="1200" dirty="0" smtClean="0"/>
            <a:t> Gaziantep.</a:t>
          </a:r>
          <a:endParaRPr lang="tr-TR" sz="4600" kern="1200" dirty="0"/>
        </a:p>
      </dsp:txBody>
      <dsp:txXfrm rot="10800000">
        <a:off x="864995" y="1812037"/>
        <a:ext cx="6804864" cy="1443737"/>
      </dsp:txXfrm>
    </dsp:sp>
    <dsp:sp modelId="{2565AAD5-FB25-4CF9-BC07-BCB847572CC5}">
      <dsp:nvSpPr>
        <dsp:cNvPr id="0" name=""/>
        <dsp:cNvSpPr/>
      </dsp:nvSpPr>
      <dsp:spPr>
        <a:xfrm>
          <a:off x="0" y="1812037"/>
          <a:ext cx="1443737" cy="14437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1408732" y="68425"/>
          <a:ext cx="6534618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Woher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kommt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sie</a:t>
          </a:r>
          <a:r>
            <a:rPr lang="tr-TR" sz="4400" kern="1200" dirty="0" smtClean="0"/>
            <a:t>?</a:t>
          </a:r>
          <a:endParaRPr lang="tr-TR" sz="4400" kern="1200" dirty="0"/>
        </a:p>
      </dsp:txBody>
      <dsp:txXfrm rot="10800000">
        <a:off x="1769666" y="68425"/>
        <a:ext cx="6173684" cy="1443737"/>
      </dsp:txXfrm>
    </dsp:sp>
    <dsp:sp modelId="{E9B34548-3DC6-4C71-B9D1-E706352D6E3E}">
      <dsp:nvSpPr>
        <dsp:cNvPr id="0" name=""/>
        <dsp:cNvSpPr/>
      </dsp:nvSpPr>
      <dsp:spPr>
        <a:xfrm>
          <a:off x="1003765" y="68425"/>
          <a:ext cx="1443737" cy="14437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1584203" y="1880456"/>
          <a:ext cx="6336742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Sie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kommt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aus</a:t>
          </a:r>
          <a:r>
            <a:rPr lang="tr-TR" sz="4400" kern="1200" dirty="0" smtClean="0"/>
            <a:t> Konya.</a:t>
          </a:r>
          <a:endParaRPr lang="tr-TR" sz="4400" kern="1200" dirty="0"/>
        </a:p>
      </dsp:txBody>
      <dsp:txXfrm rot="10800000">
        <a:off x="1945137" y="1880456"/>
        <a:ext cx="5975808" cy="1443737"/>
      </dsp:txXfrm>
    </dsp:sp>
    <dsp:sp modelId="{2565AAD5-FB25-4CF9-BC07-BCB847572CC5}">
      <dsp:nvSpPr>
        <dsp:cNvPr id="0" name=""/>
        <dsp:cNvSpPr/>
      </dsp:nvSpPr>
      <dsp:spPr>
        <a:xfrm>
          <a:off x="1008117" y="1868632"/>
          <a:ext cx="1443737" cy="14437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1EE69-D980-41EE-A757-5296111E3114}">
      <dsp:nvSpPr>
        <dsp:cNvPr id="0" name=""/>
        <dsp:cNvSpPr/>
      </dsp:nvSpPr>
      <dsp:spPr>
        <a:xfrm rot="10800000">
          <a:off x="1714977" y="2748"/>
          <a:ext cx="5411041" cy="14081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70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err="1" smtClean="0"/>
            <a:t>Wie</a:t>
          </a:r>
          <a:r>
            <a:rPr lang="tr-TR" sz="4200" kern="1200" dirty="0" smtClean="0"/>
            <a:t> alt </a:t>
          </a:r>
          <a:r>
            <a:rPr lang="tr-TR" sz="4200" kern="1200" dirty="0" err="1" smtClean="0"/>
            <a:t>bist</a:t>
          </a:r>
          <a:r>
            <a:rPr lang="tr-TR" sz="4200" kern="1200" dirty="0" smtClean="0"/>
            <a:t> </a:t>
          </a:r>
          <a:r>
            <a:rPr lang="tr-TR" sz="4200" kern="1200" dirty="0" err="1" smtClean="0"/>
            <a:t>du</a:t>
          </a:r>
          <a:r>
            <a:rPr lang="tr-TR" sz="4200" kern="1200" dirty="0" smtClean="0"/>
            <a:t>?</a:t>
          </a:r>
          <a:endParaRPr lang="tr-TR" sz="4200" kern="1200" dirty="0"/>
        </a:p>
      </dsp:txBody>
      <dsp:txXfrm rot="10800000">
        <a:off x="2067023" y="2748"/>
        <a:ext cx="5058995" cy="1408185"/>
      </dsp:txXfrm>
    </dsp:sp>
    <dsp:sp modelId="{D623B0DB-4BCF-440E-B194-B6AFA9552B1B}">
      <dsp:nvSpPr>
        <dsp:cNvPr id="0" name=""/>
        <dsp:cNvSpPr/>
      </dsp:nvSpPr>
      <dsp:spPr>
        <a:xfrm>
          <a:off x="1010885" y="2748"/>
          <a:ext cx="1408185" cy="14081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797E2A-B397-4F16-AF97-A7A7CB77C186}">
      <dsp:nvSpPr>
        <dsp:cNvPr id="0" name=""/>
        <dsp:cNvSpPr/>
      </dsp:nvSpPr>
      <dsp:spPr>
        <a:xfrm rot="10800000">
          <a:off x="1714977" y="1623001"/>
          <a:ext cx="5411041" cy="140818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970" tIns="160020" rIns="298704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 err="1" smtClean="0"/>
            <a:t>Ich</a:t>
          </a:r>
          <a:r>
            <a:rPr lang="tr-TR" sz="4200" kern="1200" dirty="0" smtClean="0"/>
            <a:t> bin </a:t>
          </a:r>
          <a:r>
            <a:rPr lang="tr-TR" sz="4200" kern="1200" dirty="0" err="1" smtClean="0"/>
            <a:t>Zwanzig</a:t>
          </a:r>
          <a:r>
            <a:rPr lang="tr-TR" sz="4200" kern="1200" dirty="0" smtClean="0"/>
            <a:t> </a:t>
          </a:r>
          <a:r>
            <a:rPr lang="tr-TR" sz="4200" kern="1200" dirty="0" err="1" smtClean="0"/>
            <a:t>Jahre</a:t>
          </a:r>
          <a:r>
            <a:rPr lang="tr-TR" sz="4200" kern="1200" dirty="0" smtClean="0"/>
            <a:t> alt.</a:t>
          </a:r>
          <a:endParaRPr lang="tr-TR" sz="4200" kern="1200" dirty="0"/>
        </a:p>
      </dsp:txBody>
      <dsp:txXfrm rot="10800000">
        <a:off x="2067023" y="1623001"/>
        <a:ext cx="5058995" cy="1408185"/>
      </dsp:txXfrm>
    </dsp:sp>
    <dsp:sp modelId="{E29C49C6-B2A9-4974-9E78-02C62C97D279}">
      <dsp:nvSpPr>
        <dsp:cNvPr id="0" name=""/>
        <dsp:cNvSpPr/>
      </dsp:nvSpPr>
      <dsp:spPr>
        <a:xfrm>
          <a:off x="1010885" y="1623001"/>
          <a:ext cx="1408185" cy="140818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215998" y="2879"/>
          <a:ext cx="7454540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209550" rIns="39116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kern="1200" dirty="0" err="1" smtClean="0"/>
            <a:t>Wie</a:t>
          </a:r>
          <a:r>
            <a:rPr lang="tr-TR" sz="5500" kern="1200" dirty="0" smtClean="0"/>
            <a:t> alt </a:t>
          </a:r>
          <a:r>
            <a:rPr lang="tr-TR" sz="5500" kern="1200" dirty="0" err="1" smtClean="0"/>
            <a:t>ist</a:t>
          </a:r>
          <a:r>
            <a:rPr lang="tr-TR" sz="5500" kern="1200" dirty="0" smtClean="0"/>
            <a:t> er?</a:t>
          </a:r>
          <a:endParaRPr lang="tr-TR" sz="5500" kern="1200" dirty="0"/>
        </a:p>
      </dsp:txBody>
      <dsp:txXfrm rot="10800000">
        <a:off x="576932" y="2879"/>
        <a:ext cx="7093606" cy="1443737"/>
      </dsp:txXfrm>
    </dsp:sp>
    <dsp:sp modelId="{E9B34548-3DC6-4C71-B9D1-E706352D6E3E}">
      <dsp:nvSpPr>
        <dsp:cNvPr id="0" name=""/>
        <dsp:cNvSpPr/>
      </dsp:nvSpPr>
      <dsp:spPr>
        <a:xfrm>
          <a:off x="0" y="2879"/>
          <a:ext cx="1443737" cy="14437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504061" y="1812037"/>
          <a:ext cx="7165798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209550" rIns="391160" bIns="209550" numCol="1" spcCol="1270" anchor="ctr" anchorCtr="0">
          <a:noAutofit/>
        </a:bodyPr>
        <a:lstStyle/>
        <a:p>
          <a:pPr lvl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500" kern="1200" dirty="0" smtClean="0"/>
            <a:t>Er </a:t>
          </a:r>
          <a:r>
            <a:rPr lang="tr-TR" sz="5500" kern="1200" dirty="0" err="1" smtClean="0"/>
            <a:t>ist</a:t>
          </a:r>
          <a:r>
            <a:rPr lang="tr-TR" sz="5500" kern="1200" dirty="0" smtClean="0"/>
            <a:t> </a:t>
          </a:r>
          <a:r>
            <a:rPr lang="tr-TR" sz="5500" kern="1200" dirty="0" err="1" smtClean="0"/>
            <a:t>zwölf</a:t>
          </a:r>
          <a:r>
            <a:rPr lang="tr-TR" sz="5500" kern="1200" dirty="0" smtClean="0"/>
            <a:t> </a:t>
          </a:r>
          <a:r>
            <a:rPr lang="tr-TR" sz="5500" kern="1200" dirty="0" err="1" smtClean="0"/>
            <a:t>Jahre</a:t>
          </a:r>
          <a:r>
            <a:rPr lang="tr-TR" sz="5500" kern="1200" dirty="0" smtClean="0"/>
            <a:t> alt.</a:t>
          </a:r>
          <a:endParaRPr lang="tr-TR" sz="5500" kern="1200" dirty="0"/>
        </a:p>
      </dsp:txBody>
      <dsp:txXfrm rot="10800000">
        <a:off x="864995" y="1812037"/>
        <a:ext cx="6804864" cy="1443737"/>
      </dsp:txXfrm>
    </dsp:sp>
    <dsp:sp modelId="{2565AAD5-FB25-4CF9-BC07-BCB847572CC5}">
      <dsp:nvSpPr>
        <dsp:cNvPr id="0" name=""/>
        <dsp:cNvSpPr/>
      </dsp:nvSpPr>
      <dsp:spPr>
        <a:xfrm>
          <a:off x="0" y="1812037"/>
          <a:ext cx="1443737" cy="14437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1408732" y="288031"/>
          <a:ext cx="6534618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Wie</a:t>
          </a:r>
          <a:r>
            <a:rPr lang="tr-TR" sz="4400" kern="1200" dirty="0" smtClean="0"/>
            <a:t> alt </a:t>
          </a:r>
          <a:r>
            <a:rPr lang="tr-TR" sz="4400" kern="1200" dirty="0" err="1" smtClean="0"/>
            <a:t>ist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sie</a:t>
          </a:r>
          <a:r>
            <a:rPr lang="tr-TR" sz="4400" kern="1200" dirty="0" smtClean="0"/>
            <a:t>?</a:t>
          </a:r>
          <a:endParaRPr lang="tr-TR" sz="4400" kern="1200" dirty="0"/>
        </a:p>
      </dsp:txBody>
      <dsp:txXfrm rot="10800000">
        <a:off x="1769666" y="288031"/>
        <a:ext cx="6173684" cy="1443737"/>
      </dsp:txXfrm>
    </dsp:sp>
    <dsp:sp modelId="{E9B34548-3DC6-4C71-B9D1-E706352D6E3E}">
      <dsp:nvSpPr>
        <dsp:cNvPr id="0" name=""/>
        <dsp:cNvSpPr/>
      </dsp:nvSpPr>
      <dsp:spPr>
        <a:xfrm>
          <a:off x="827586" y="288031"/>
          <a:ext cx="1443737" cy="14437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1313354" y="1880456"/>
          <a:ext cx="6697875" cy="144373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6648" tIns="167640" rIns="312928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400" kern="1200" dirty="0" err="1" smtClean="0"/>
            <a:t>Sie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ist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siebzehn</a:t>
          </a:r>
          <a:r>
            <a:rPr lang="tr-TR" sz="4400" kern="1200" dirty="0" smtClean="0"/>
            <a:t> </a:t>
          </a:r>
          <a:r>
            <a:rPr lang="tr-TR" sz="4400" kern="1200" dirty="0" err="1" smtClean="0"/>
            <a:t>Jahre</a:t>
          </a:r>
          <a:r>
            <a:rPr lang="tr-TR" sz="4400" kern="1200" dirty="0" smtClean="0"/>
            <a:t> alt.</a:t>
          </a:r>
          <a:endParaRPr lang="tr-TR" sz="4400" kern="1200" dirty="0"/>
        </a:p>
      </dsp:txBody>
      <dsp:txXfrm rot="10800000">
        <a:off x="1674288" y="1880456"/>
        <a:ext cx="6336941" cy="1443737"/>
      </dsp:txXfrm>
    </dsp:sp>
    <dsp:sp modelId="{2565AAD5-FB25-4CF9-BC07-BCB847572CC5}">
      <dsp:nvSpPr>
        <dsp:cNvPr id="0" name=""/>
        <dsp:cNvSpPr/>
      </dsp:nvSpPr>
      <dsp:spPr>
        <a:xfrm>
          <a:off x="827586" y="1868632"/>
          <a:ext cx="1443737" cy="14437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205544" y="2349"/>
          <a:ext cx="7093748" cy="13458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494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err="1" smtClean="0"/>
            <a:t>Wie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ist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deine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Telefonnnummer</a:t>
          </a:r>
          <a:r>
            <a:rPr lang="tr-TR" sz="3900" kern="1200" dirty="0" smtClean="0"/>
            <a:t>?</a:t>
          </a:r>
          <a:endParaRPr lang="tr-TR" sz="3900" kern="1200" dirty="0"/>
        </a:p>
      </dsp:txBody>
      <dsp:txXfrm rot="10800000">
        <a:off x="542013" y="2349"/>
        <a:ext cx="6757279" cy="1345875"/>
      </dsp:txXfrm>
    </dsp:sp>
    <dsp:sp modelId="{E9B34548-3DC6-4C71-B9D1-E706352D6E3E}">
      <dsp:nvSpPr>
        <dsp:cNvPr id="0" name=""/>
        <dsp:cNvSpPr/>
      </dsp:nvSpPr>
      <dsp:spPr>
        <a:xfrm>
          <a:off x="0" y="2349"/>
          <a:ext cx="1345875" cy="134587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479665" y="1687016"/>
          <a:ext cx="6818980" cy="134587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3494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err="1" smtClean="0"/>
            <a:t>Meine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Telefonnumer</a:t>
          </a:r>
          <a:r>
            <a:rPr lang="tr-TR" sz="3900" kern="1200" dirty="0" smtClean="0"/>
            <a:t> </a:t>
          </a:r>
          <a:r>
            <a:rPr lang="tr-TR" sz="3900" kern="1200" dirty="0" err="1" smtClean="0"/>
            <a:t>ist</a:t>
          </a:r>
          <a:r>
            <a:rPr lang="tr-TR" sz="3900" kern="1200" dirty="0" smtClean="0"/>
            <a:t> 123-95-00.</a:t>
          </a:r>
          <a:endParaRPr lang="tr-TR" sz="3900" kern="1200" dirty="0"/>
        </a:p>
      </dsp:txBody>
      <dsp:txXfrm rot="10800000">
        <a:off x="816134" y="1687016"/>
        <a:ext cx="6482511" cy="1345875"/>
      </dsp:txXfrm>
    </dsp:sp>
    <dsp:sp modelId="{2565AAD5-FB25-4CF9-BC07-BCB847572CC5}">
      <dsp:nvSpPr>
        <dsp:cNvPr id="0" name=""/>
        <dsp:cNvSpPr/>
      </dsp:nvSpPr>
      <dsp:spPr>
        <a:xfrm>
          <a:off x="0" y="1687016"/>
          <a:ext cx="1345875" cy="134587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7C823-CB77-4219-B4E4-D71DF6DC5F3A}">
      <dsp:nvSpPr>
        <dsp:cNvPr id="0" name=""/>
        <dsp:cNvSpPr/>
      </dsp:nvSpPr>
      <dsp:spPr>
        <a:xfrm rot="10800000">
          <a:off x="210288" y="1091"/>
          <a:ext cx="7257492" cy="1350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715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Wie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ist</a:t>
          </a:r>
          <a:r>
            <a:rPr lang="tr-TR" sz="3200" kern="1200" dirty="0" smtClean="0"/>
            <a:t> </a:t>
          </a:r>
          <a:r>
            <a:rPr lang="tr-TR" sz="3200" kern="1200" dirty="0" err="1" smtClean="0"/>
            <a:t>deine</a:t>
          </a:r>
          <a:r>
            <a:rPr lang="tr-TR" sz="3200" kern="1200" dirty="0" smtClean="0"/>
            <a:t> Adresse?</a:t>
          </a:r>
          <a:endParaRPr lang="tr-TR" sz="3200" kern="1200" dirty="0"/>
        </a:p>
      </dsp:txBody>
      <dsp:txXfrm rot="10800000">
        <a:off x="548016" y="1091"/>
        <a:ext cx="6919764" cy="1350913"/>
      </dsp:txXfrm>
    </dsp:sp>
    <dsp:sp modelId="{E9B34548-3DC6-4C71-B9D1-E706352D6E3E}">
      <dsp:nvSpPr>
        <dsp:cNvPr id="0" name=""/>
        <dsp:cNvSpPr/>
      </dsp:nvSpPr>
      <dsp:spPr>
        <a:xfrm>
          <a:off x="0" y="1091"/>
          <a:ext cx="1350913" cy="13509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12B09DB-C8DB-4165-BAC6-FDC049327F18}">
      <dsp:nvSpPr>
        <dsp:cNvPr id="0" name=""/>
        <dsp:cNvSpPr/>
      </dsp:nvSpPr>
      <dsp:spPr>
        <a:xfrm rot="10800000">
          <a:off x="490737" y="1683007"/>
          <a:ext cx="6976382" cy="135091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715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 smtClean="0"/>
            <a:t>Meine</a:t>
          </a:r>
          <a:r>
            <a:rPr lang="tr-TR" sz="3200" kern="1200" dirty="0" smtClean="0"/>
            <a:t> Adresse </a:t>
          </a:r>
          <a:r>
            <a:rPr lang="tr-TR" sz="3200" kern="1200" dirty="0" err="1" smtClean="0"/>
            <a:t>ist</a:t>
          </a:r>
          <a:r>
            <a:rPr lang="tr-TR" sz="3200" kern="1200" dirty="0" smtClean="0"/>
            <a:t> Bosna Hersek </a:t>
          </a:r>
          <a:r>
            <a:rPr lang="tr-TR" sz="3200" kern="1200" dirty="0" err="1" smtClean="0"/>
            <a:t>Bezirk</a:t>
          </a:r>
          <a:r>
            <a:rPr lang="tr-TR" sz="3200" kern="1200" dirty="0" smtClean="0"/>
            <a:t>, Mesaj </a:t>
          </a:r>
          <a:r>
            <a:rPr lang="tr-TR" sz="3200" kern="1200" dirty="0" err="1" smtClean="0"/>
            <a:t>Straße</a:t>
          </a:r>
          <a:r>
            <a:rPr lang="tr-TR" sz="3200" kern="1200" dirty="0" smtClean="0"/>
            <a:t>, Konya/</a:t>
          </a:r>
          <a:r>
            <a:rPr lang="tr-TR" sz="3200" kern="1200" dirty="0" err="1" smtClean="0"/>
            <a:t>Türkei</a:t>
          </a:r>
          <a:r>
            <a:rPr lang="tr-TR" sz="3200" kern="1200" dirty="0" smtClean="0"/>
            <a:t>.</a:t>
          </a:r>
          <a:endParaRPr lang="tr-TR" sz="3200" kern="1200" dirty="0"/>
        </a:p>
      </dsp:txBody>
      <dsp:txXfrm rot="10800000">
        <a:off x="828465" y="1683007"/>
        <a:ext cx="6638654" cy="1350913"/>
      </dsp:txXfrm>
    </dsp:sp>
    <dsp:sp modelId="{2565AAD5-FB25-4CF9-BC07-BCB847572CC5}">
      <dsp:nvSpPr>
        <dsp:cNvPr id="0" name=""/>
        <dsp:cNvSpPr/>
      </dsp:nvSpPr>
      <dsp:spPr>
        <a:xfrm>
          <a:off x="0" y="1683007"/>
          <a:ext cx="1350913" cy="13509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29.09.2018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1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755576" y="867170"/>
            <a:ext cx="6264696" cy="5514158"/>
            <a:chOff x="755576" y="867170"/>
            <a:chExt cx="6264696" cy="551415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867170"/>
              <a:ext cx="6264696" cy="5514158"/>
            </a:xfrm>
            <a:prstGeom prst="rect">
              <a:avLst/>
            </a:prstGeom>
            <a:effectLst>
              <a:glow rad="1181100">
                <a:schemeClr val="tx1">
                  <a:alpha val="27000"/>
                </a:schemeClr>
              </a:glow>
              <a:outerShdw dir="18900000" sy="23000" kx="-1200000" algn="bl" rotWithShape="0">
                <a:schemeClr val="bg1">
                  <a:lumMod val="95000"/>
                  <a:lumOff val="5000"/>
                </a:schemeClr>
              </a:outerShdw>
              <a:softEdge rad="0"/>
            </a:effectLst>
          </p:spPr>
        </p:pic>
        <p:sp>
          <p:nvSpPr>
            <p:cNvPr id="5" name="Metin kutusu 4"/>
            <p:cNvSpPr txBox="1"/>
            <p:nvPr/>
          </p:nvSpPr>
          <p:spPr>
            <a:xfrm>
              <a:off x="1547664" y="1628800"/>
              <a:ext cx="4752528" cy="2308324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algn="ctr"/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Wohnort</a:t>
              </a:r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69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51520" y="1137516"/>
            <a:ext cx="3422314" cy="1037730"/>
            <a:chOff x="251520" y="1137516"/>
            <a:chExt cx="3422314" cy="1037730"/>
          </a:xfrm>
        </p:grpSpPr>
        <p:grpSp>
          <p:nvGrpSpPr>
            <p:cNvPr id="6" name="Grup 5"/>
            <p:cNvGrpSpPr/>
            <p:nvPr/>
          </p:nvGrpSpPr>
          <p:grpSpPr>
            <a:xfrm>
              <a:off x="251520" y="1137516"/>
              <a:ext cx="1093486" cy="1037730"/>
              <a:chOff x="5796136" y="1484784"/>
              <a:chExt cx="1093486" cy="103773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" name="Dikdörtgen 3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30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0" name="Metin kutusu 39"/>
            <p:cNvSpPr txBox="1"/>
            <p:nvPr/>
          </p:nvSpPr>
          <p:spPr>
            <a:xfrm>
              <a:off x="1441585" y="1302438"/>
              <a:ext cx="2232249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Dreißig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4" name="Grup 13"/>
          <p:cNvGrpSpPr/>
          <p:nvPr/>
        </p:nvGrpSpPr>
        <p:grpSpPr>
          <a:xfrm>
            <a:off x="244837" y="4623518"/>
            <a:ext cx="3391060" cy="1037730"/>
            <a:chOff x="244837" y="4623518"/>
            <a:chExt cx="3391060" cy="1037730"/>
          </a:xfrm>
        </p:grpSpPr>
        <p:grpSp>
          <p:nvGrpSpPr>
            <p:cNvPr id="10" name="Grup 9"/>
            <p:cNvGrpSpPr/>
            <p:nvPr/>
          </p:nvGrpSpPr>
          <p:grpSpPr>
            <a:xfrm>
              <a:off x="244837" y="4623518"/>
              <a:ext cx="1093486" cy="1037730"/>
              <a:chOff x="5796136" y="1484784"/>
              <a:chExt cx="1093486" cy="103773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Dikdörtgen 11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60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3" name="Metin kutusu 42"/>
            <p:cNvSpPr txBox="1"/>
            <p:nvPr/>
          </p:nvSpPr>
          <p:spPr>
            <a:xfrm>
              <a:off x="1441585" y="4788440"/>
              <a:ext cx="2194312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Sechzig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244837" y="3436537"/>
            <a:ext cx="3391060" cy="1037730"/>
            <a:chOff x="244837" y="3436537"/>
            <a:chExt cx="3391060" cy="1037730"/>
          </a:xfrm>
        </p:grpSpPr>
        <p:grpSp>
          <p:nvGrpSpPr>
            <p:cNvPr id="31" name="Grup 30"/>
            <p:cNvGrpSpPr/>
            <p:nvPr/>
          </p:nvGrpSpPr>
          <p:grpSpPr>
            <a:xfrm>
              <a:off x="244837" y="3436537"/>
              <a:ext cx="1093486" cy="1037730"/>
              <a:chOff x="5796136" y="1484784"/>
              <a:chExt cx="1093486" cy="103773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Dikdörtgen 32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50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4" name="Metin kutusu 43"/>
            <p:cNvSpPr txBox="1"/>
            <p:nvPr/>
          </p:nvSpPr>
          <p:spPr>
            <a:xfrm>
              <a:off x="1439562" y="3601459"/>
              <a:ext cx="2196335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Fünfzig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244837" y="2285289"/>
            <a:ext cx="3386300" cy="1811526"/>
            <a:chOff x="244837" y="2285289"/>
            <a:chExt cx="3386300" cy="1811526"/>
          </a:xfrm>
        </p:grpSpPr>
        <p:grpSp>
          <p:nvGrpSpPr>
            <p:cNvPr id="7" name="Grup 6"/>
            <p:cNvGrpSpPr/>
            <p:nvPr/>
          </p:nvGrpSpPr>
          <p:grpSpPr>
            <a:xfrm>
              <a:off x="244837" y="2285289"/>
              <a:ext cx="1093486" cy="1811526"/>
              <a:chOff x="5796136" y="1484784"/>
              <a:chExt cx="1093486" cy="181152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Dikdörtgen 8"/>
              <p:cNvSpPr/>
              <p:nvPr/>
            </p:nvSpPr>
            <p:spPr>
              <a:xfrm>
                <a:off x="5904148" y="1541984"/>
                <a:ext cx="877462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40</a:t>
                </a:r>
              </a:p>
              <a:p>
                <a:pPr algn="ctr"/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5" name="Metin kutusu 44"/>
            <p:cNvSpPr txBox="1"/>
            <p:nvPr/>
          </p:nvSpPr>
          <p:spPr>
            <a:xfrm>
              <a:off x="1423574" y="2450211"/>
              <a:ext cx="2207563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Vierzig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4427984" y="4641810"/>
            <a:ext cx="4608511" cy="1955542"/>
            <a:chOff x="4427984" y="4641810"/>
            <a:chExt cx="4608511" cy="1955542"/>
          </a:xfrm>
        </p:grpSpPr>
        <p:grpSp>
          <p:nvGrpSpPr>
            <p:cNvPr id="19" name="Grup 18"/>
            <p:cNvGrpSpPr/>
            <p:nvPr/>
          </p:nvGrpSpPr>
          <p:grpSpPr>
            <a:xfrm>
              <a:off x="4427984" y="4641810"/>
              <a:ext cx="1656184" cy="1955542"/>
              <a:chOff x="5796136" y="1484784"/>
              <a:chExt cx="1093486" cy="181152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Dikdörtgen 20"/>
              <p:cNvSpPr/>
              <p:nvPr/>
            </p:nvSpPr>
            <p:spPr>
              <a:xfrm>
                <a:off x="5904148" y="1541984"/>
                <a:ext cx="877462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100</a:t>
                </a:r>
              </a:p>
            </p:txBody>
          </p:sp>
        </p:grpSp>
        <p:sp>
          <p:nvSpPr>
            <p:cNvPr id="47" name="Metin kutusu 46"/>
            <p:cNvSpPr txBox="1"/>
            <p:nvPr/>
          </p:nvSpPr>
          <p:spPr>
            <a:xfrm>
              <a:off x="6263176" y="4788440"/>
              <a:ext cx="2773319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Ein</a:t>
              </a:r>
              <a:r>
                <a:rPr lang="tr-TR" sz="40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Hundert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4427984" y="3490562"/>
            <a:ext cx="3384376" cy="1037730"/>
            <a:chOff x="4427984" y="3490562"/>
            <a:chExt cx="3384376" cy="1037730"/>
          </a:xfrm>
        </p:grpSpPr>
        <p:grpSp>
          <p:nvGrpSpPr>
            <p:cNvPr id="25" name="Grup 24"/>
            <p:cNvGrpSpPr/>
            <p:nvPr/>
          </p:nvGrpSpPr>
          <p:grpSpPr>
            <a:xfrm>
              <a:off x="4427984" y="3490562"/>
              <a:ext cx="1093486" cy="1037730"/>
              <a:chOff x="5796136" y="1484784"/>
              <a:chExt cx="1093486" cy="103773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Dikdörtgen 26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90</a:t>
                </a:r>
              </a:p>
            </p:txBody>
          </p:sp>
        </p:grpSp>
        <p:sp>
          <p:nvSpPr>
            <p:cNvPr id="48" name="Metin kutusu 47"/>
            <p:cNvSpPr txBox="1"/>
            <p:nvPr/>
          </p:nvSpPr>
          <p:spPr>
            <a:xfrm>
              <a:off x="5716181" y="3655484"/>
              <a:ext cx="2096179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Neunzig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4427984" y="2351739"/>
            <a:ext cx="3520446" cy="1037730"/>
            <a:chOff x="4427984" y="2351739"/>
            <a:chExt cx="3520446" cy="1037730"/>
          </a:xfrm>
        </p:grpSpPr>
        <p:grpSp>
          <p:nvGrpSpPr>
            <p:cNvPr id="28" name="Grup 27"/>
            <p:cNvGrpSpPr/>
            <p:nvPr/>
          </p:nvGrpSpPr>
          <p:grpSpPr>
            <a:xfrm>
              <a:off x="4427984" y="2351739"/>
              <a:ext cx="1093486" cy="1037730"/>
              <a:chOff x="5796136" y="1484784"/>
              <a:chExt cx="1093486" cy="103773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Dikdörtgen 29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80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9" name="Metin kutusu 48"/>
            <p:cNvSpPr txBox="1"/>
            <p:nvPr/>
          </p:nvSpPr>
          <p:spPr>
            <a:xfrm>
              <a:off x="5631316" y="2516661"/>
              <a:ext cx="231711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Achtzig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4427983" y="1143074"/>
            <a:ext cx="3384377" cy="1037730"/>
            <a:chOff x="4427983" y="1143074"/>
            <a:chExt cx="3384377" cy="1037730"/>
          </a:xfrm>
        </p:grpSpPr>
        <p:grpSp>
          <p:nvGrpSpPr>
            <p:cNvPr id="37" name="Grup 36"/>
            <p:cNvGrpSpPr/>
            <p:nvPr/>
          </p:nvGrpSpPr>
          <p:grpSpPr>
            <a:xfrm>
              <a:off x="4427983" y="1143074"/>
              <a:ext cx="1093486" cy="1037730"/>
              <a:chOff x="5796136" y="1484784"/>
              <a:chExt cx="1093486" cy="103773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70</a:t>
                </a:r>
              </a:p>
            </p:txBody>
          </p:sp>
        </p:grpSp>
        <p:sp>
          <p:nvSpPr>
            <p:cNvPr id="50" name="Metin kutusu 49"/>
            <p:cNvSpPr txBox="1"/>
            <p:nvPr/>
          </p:nvSpPr>
          <p:spPr>
            <a:xfrm>
              <a:off x="5631316" y="1307996"/>
              <a:ext cx="218104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Siebzig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7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755576" y="867170"/>
            <a:ext cx="6264696" cy="5514158"/>
            <a:chOff x="755576" y="867170"/>
            <a:chExt cx="6264696" cy="551415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867170"/>
              <a:ext cx="6264696" cy="5514158"/>
            </a:xfrm>
            <a:prstGeom prst="rect">
              <a:avLst/>
            </a:prstGeom>
            <a:effectLst>
              <a:glow rad="1181100">
                <a:schemeClr val="tx1">
                  <a:alpha val="27000"/>
                </a:schemeClr>
              </a:glow>
              <a:outerShdw dir="18900000" sy="23000" kx="-1200000" algn="bl" rotWithShape="0">
                <a:schemeClr val="bg1">
                  <a:lumMod val="95000"/>
                  <a:lumOff val="5000"/>
                </a:schemeClr>
              </a:outerShdw>
              <a:softEdge rad="0"/>
            </a:effectLst>
          </p:spPr>
        </p:pic>
        <p:sp>
          <p:nvSpPr>
            <p:cNvPr id="5" name="Metin kutusu 4"/>
            <p:cNvSpPr txBox="1"/>
            <p:nvPr/>
          </p:nvSpPr>
          <p:spPr>
            <a:xfrm>
              <a:off x="1547664" y="1628800"/>
              <a:ext cx="4752528" cy="2308324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algn="ctr"/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Alter</a:t>
              </a:r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4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421996928"/>
              </p:ext>
            </p:extLst>
          </p:nvPr>
        </p:nvGraphicFramePr>
        <p:xfrm>
          <a:off x="323528" y="1772816"/>
          <a:ext cx="81369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48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107504" y="44624"/>
            <a:ext cx="9468544" cy="3324200"/>
            <a:chOff x="107504" y="44624"/>
            <a:chExt cx="9468544" cy="3324200"/>
          </a:xfrm>
        </p:grpSpPr>
        <p:graphicFrame>
          <p:nvGraphicFramePr>
            <p:cNvPr id="3" name="Diyagram 2"/>
            <p:cNvGraphicFramePr/>
            <p:nvPr>
              <p:extLst>
                <p:ext uri="{D42A27DB-BD31-4B8C-83A1-F6EECF244321}">
                  <p14:modId xmlns:p14="http://schemas.microsoft.com/office/powerpoint/2010/main" val="1014561266"/>
                </p:ext>
              </p:extLst>
            </p:nvPr>
          </p:nvGraphicFramePr>
          <p:xfrm>
            <a:off x="1403648" y="44624"/>
            <a:ext cx="8172400" cy="33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08720"/>
              <a:ext cx="1524244" cy="15121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Grup 4"/>
          <p:cNvGrpSpPr/>
          <p:nvPr/>
        </p:nvGrpSpPr>
        <p:grpSpPr>
          <a:xfrm>
            <a:off x="300108" y="3501008"/>
            <a:ext cx="8664380" cy="3324200"/>
            <a:chOff x="300108" y="3501008"/>
            <a:chExt cx="8664380" cy="3324200"/>
          </a:xfrm>
        </p:grpSpPr>
        <p:graphicFrame>
          <p:nvGraphicFramePr>
            <p:cNvPr id="7" name="Diyagram 6"/>
            <p:cNvGraphicFramePr/>
            <p:nvPr>
              <p:extLst>
                <p:ext uri="{D42A27DB-BD31-4B8C-83A1-F6EECF244321}">
                  <p14:modId xmlns:p14="http://schemas.microsoft.com/office/powerpoint/2010/main" val="2641812933"/>
                </p:ext>
              </p:extLst>
            </p:nvPr>
          </p:nvGraphicFramePr>
          <p:xfrm>
            <a:off x="792088" y="3501008"/>
            <a:ext cx="8172400" cy="33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08" y="4583272"/>
              <a:ext cx="1607596" cy="136600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488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306824502"/>
              </p:ext>
            </p:extLst>
          </p:nvPr>
        </p:nvGraphicFramePr>
        <p:xfrm>
          <a:off x="539552" y="188640"/>
          <a:ext cx="7776864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714789009"/>
              </p:ext>
            </p:extLst>
          </p:nvPr>
        </p:nvGraphicFramePr>
        <p:xfrm>
          <a:off x="467544" y="3645024"/>
          <a:ext cx="79563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1334413" y="1775563"/>
            <a:ext cx="6115133" cy="1408187"/>
            <a:chOff x="1334413" y="1775563"/>
            <a:chExt cx="6115133" cy="1408187"/>
          </a:xfrm>
        </p:grpSpPr>
        <p:sp>
          <p:nvSpPr>
            <p:cNvPr id="3" name="Serbest Form 2"/>
            <p:cNvSpPr/>
            <p:nvPr/>
          </p:nvSpPr>
          <p:spPr>
            <a:xfrm>
              <a:off x="2038505" y="1775563"/>
              <a:ext cx="5411041" cy="1408187"/>
            </a:xfrm>
            <a:custGeom>
              <a:avLst/>
              <a:gdLst>
                <a:gd name="connsiteX0" fmla="*/ 0 w 5411041"/>
                <a:gd name="connsiteY0" fmla="*/ 0 h 1408185"/>
                <a:gd name="connsiteX1" fmla="*/ 4706949 w 5411041"/>
                <a:gd name="connsiteY1" fmla="*/ 0 h 1408185"/>
                <a:gd name="connsiteX2" fmla="*/ 5411041 w 5411041"/>
                <a:gd name="connsiteY2" fmla="*/ 704093 h 1408185"/>
                <a:gd name="connsiteX3" fmla="*/ 4706949 w 5411041"/>
                <a:gd name="connsiteY3" fmla="*/ 1408185 h 1408185"/>
                <a:gd name="connsiteX4" fmla="*/ 0 w 5411041"/>
                <a:gd name="connsiteY4" fmla="*/ 1408185 h 1408185"/>
                <a:gd name="connsiteX5" fmla="*/ 0 w 5411041"/>
                <a:gd name="connsiteY5" fmla="*/ 0 h 14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041" h="1408185">
                  <a:moveTo>
                    <a:pt x="5411041" y="1408184"/>
                  </a:moveTo>
                  <a:lnTo>
                    <a:pt x="704092" y="1408184"/>
                  </a:lnTo>
                  <a:lnTo>
                    <a:pt x="0" y="704092"/>
                  </a:lnTo>
                  <a:lnTo>
                    <a:pt x="704092" y="1"/>
                  </a:lnTo>
                  <a:lnTo>
                    <a:pt x="5411041" y="1"/>
                  </a:lnTo>
                  <a:lnTo>
                    <a:pt x="5411041" y="14081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16" tIns="167641" rIns="312928" bIns="167641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err="1" smtClean="0"/>
                <a:t>Wo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wohnst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du</a:t>
              </a:r>
              <a:r>
                <a:rPr lang="tr-TR" sz="4400" kern="1200" dirty="0" smtClean="0"/>
                <a:t>?</a:t>
              </a:r>
              <a:endParaRPr lang="tr-TR" sz="4400" kern="1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334413" y="1775564"/>
              <a:ext cx="1408185" cy="1408185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5000" b="-15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up 7"/>
          <p:cNvGrpSpPr/>
          <p:nvPr/>
        </p:nvGrpSpPr>
        <p:grpSpPr>
          <a:xfrm>
            <a:off x="1334413" y="3395816"/>
            <a:ext cx="6115133" cy="1408186"/>
            <a:chOff x="1334413" y="3395816"/>
            <a:chExt cx="6115133" cy="1408186"/>
          </a:xfrm>
        </p:grpSpPr>
        <p:sp>
          <p:nvSpPr>
            <p:cNvPr id="5" name="Serbest Form 4"/>
            <p:cNvSpPr/>
            <p:nvPr/>
          </p:nvSpPr>
          <p:spPr>
            <a:xfrm>
              <a:off x="2038505" y="3395816"/>
              <a:ext cx="5411041" cy="1408186"/>
            </a:xfrm>
            <a:custGeom>
              <a:avLst/>
              <a:gdLst>
                <a:gd name="connsiteX0" fmla="*/ 0 w 5411041"/>
                <a:gd name="connsiteY0" fmla="*/ 0 h 1408185"/>
                <a:gd name="connsiteX1" fmla="*/ 4706949 w 5411041"/>
                <a:gd name="connsiteY1" fmla="*/ 0 h 1408185"/>
                <a:gd name="connsiteX2" fmla="*/ 5411041 w 5411041"/>
                <a:gd name="connsiteY2" fmla="*/ 704093 h 1408185"/>
                <a:gd name="connsiteX3" fmla="*/ 4706949 w 5411041"/>
                <a:gd name="connsiteY3" fmla="*/ 1408185 h 1408185"/>
                <a:gd name="connsiteX4" fmla="*/ 0 w 5411041"/>
                <a:gd name="connsiteY4" fmla="*/ 1408185 h 1408185"/>
                <a:gd name="connsiteX5" fmla="*/ 0 w 5411041"/>
                <a:gd name="connsiteY5" fmla="*/ 0 h 14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041" h="1408185">
                  <a:moveTo>
                    <a:pt x="5411041" y="1408184"/>
                  </a:moveTo>
                  <a:lnTo>
                    <a:pt x="704092" y="1408184"/>
                  </a:lnTo>
                  <a:lnTo>
                    <a:pt x="0" y="704092"/>
                  </a:lnTo>
                  <a:lnTo>
                    <a:pt x="704092" y="1"/>
                  </a:lnTo>
                  <a:lnTo>
                    <a:pt x="5411041" y="1"/>
                  </a:lnTo>
                  <a:lnTo>
                    <a:pt x="5411041" y="14081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16" tIns="167641" rIns="312928" bIns="167640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err="1" smtClean="0"/>
                <a:t>Ich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wohne</a:t>
              </a:r>
              <a:r>
                <a:rPr lang="tr-TR" sz="4400" kern="1200" dirty="0" smtClean="0"/>
                <a:t> in Rize.</a:t>
              </a:r>
              <a:endParaRPr lang="tr-TR" sz="4400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334413" y="3395817"/>
              <a:ext cx="1408185" cy="1408185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9000" b="-9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0596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/>
          <p:cNvGrpSpPr/>
          <p:nvPr/>
        </p:nvGrpSpPr>
        <p:grpSpPr>
          <a:xfrm>
            <a:off x="1403648" y="44624"/>
            <a:ext cx="8172400" cy="3324200"/>
            <a:chOff x="0" y="320824"/>
            <a:chExt cx="8172400" cy="3324200"/>
          </a:xfrm>
        </p:grpSpPr>
        <p:graphicFrame>
          <p:nvGraphicFramePr>
            <p:cNvPr id="3" name="Diyagram 2"/>
            <p:cNvGraphicFramePr/>
            <p:nvPr>
              <p:extLst>
                <p:ext uri="{D42A27DB-BD31-4B8C-83A1-F6EECF244321}">
                  <p14:modId xmlns:p14="http://schemas.microsoft.com/office/powerpoint/2010/main" val="478396521"/>
                </p:ext>
              </p:extLst>
            </p:nvPr>
          </p:nvGraphicFramePr>
          <p:xfrm>
            <a:off x="0" y="320824"/>
            <a:ext cx="8172400" cy="33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1196752"/>
              <a:ext cx="1656184" cy="15121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9" name="Grup 8"/>
          <p:cNvGrpSpPr/>
          <p:nvPr/>
        </p:nvGrpSpPr>
        <p:grpSpPr>
          <a:xfrm>
            <a:off x="15815" y="3501008"/>
            <a:ext cx="8192081" cy="3324200"/>
            <a:chOff x="15815" y="3633192"/>
            <a:chExt cx="8192081" cy="3324200"/>
          </a:xfrm>
        </p:grpSpPr>
        <p:graphicFrame>
          <p:nvGraphicFramePr>
            <p:cNvPr id="7" name="Diyagram 6"/>
            <p:cNvGraphicFramePr/>
            <p:nvPr>
              <p:extLst>
                <p:ext uri="{D42A27DB-BD31-4B8C-83A1-F6EECF244321}">
                  <p14:modId xmlns:p14="http://schemas.microsoft.com/office/powerpoint/2010/main" val="3541984721"/>
                </p:ext>
              </p:extLst>
            </p:nvPr>
          </p:nvGraphicFramePr>
          <p:xfrm>
            <a:off x="35496" y="3633192"/>
            <a:ext cx="8172400" cy="33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15" y="4365104"/>
              <a:ext cx="1656184" cy="171218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3140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755576" y="867170"/>
            <a:ext cx="6264696" cy="5514158"/>
            <a:chOff x="755576" y="867170"/>
            <a:chExt cx="6264696" cy="551415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867170"/>
              <a:ext cx="6264696" cy="5514158"/>
            </a:xfrm>
            <a:prstGeom prst="rect">
              <a:avLst/>
            </a:prstGeom>
            <a:effectLst>
              <a:glow rad="1181100">
                <a:schemeClr val="tx1">
                  <a:alpha val="27000"/>
                </a:schemeClr>
              </a:glow>
              <a:outerShdw dir="18900000" sy="23000" kx="-1200000" algn="bl" rotWithShape="0">
                <a:schemeClr val="bg1">
                  <a:lumMod val="95000"/>
                  <a:lumOff val="5000"/>
                </a:schemeClr>
              </a:outerShdw>
              <a:softEdge rad="0"/>
            </a:effectLst>
          </p:spPr>
        </p:pic>
        <p:sp>
          <p:nvSpPr>
            <p:cNvPr id="5" name="Metin kutusu 4"/>
            <p:cNvSpPr txBox="1"/>
            <p:nvPr/>
          </p:nvSpPr>
          <p:spPr>
            <a:xfrm>
              <a:off x="1547664" y="1628800"/>
              <a:ext cx="4752528" cy="2308324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algn="ctr"/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Herkunft</a:t>
              </a:r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9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1225015" y="1775563"/>
            <a:ext cx="6333929" cy="1408187"/>
            <a:chOff x="1225015" y="1775563"/>
            <a:chExt cx="6333929" cy="1408187"/>
          </a:xfrm>
        </p:grpSpPr>
        <p:sp>
          <p:nvSpPr>
            <p:cNvPr id="3" name="Serbest Form 2"/>
            <p:cNvSpPr/>
            <p:nvPr/>
          </p:nvSpPr>
          <p:spPr>
            <a:xfrm>
              <a:off x="1710312" y="1775563"/>
              <a:ext cx="5848632" cy="1408187"/>
            </a:xfrm>
            <a:custGeom>
              <a:avLst/>
              <a:gdLst>
                <a:gd name="connsiteX0" fmla="*/ 0 w 5848632"/>
                <a:gd name="connsiteY0" fmla="*/ 0 h 1408185"/>
                <a:gd name="connsiteX1" fmla="*/ 5144540 w 5848632"/>
                <a:gd name="connsiteY1" fmla="*/ 0 h 1408185"/>
                <a:gd name="connsiteX2" fmla="*/ 5848632 w 5848632"/>
                <a:gd name="connsiteY2" fmla="*/ 704093 h 1408185"/>
                <a:gd name="connsiteX3" fmla="*/ 5144540 w 5848632"/>
                <a:gd name="connsiteY3" fmla="*/ 1408185 h 1408185"/>
                <a:gd name="connsiteX4" fmla="*/ 0 w 5848632"/>
                <a:gd name="connsiteY4" fmla="*/ 1408185 h 1408185"/>
                <a:gd name="connsiteX5" fmla="*/ 0 w 5848632"/>
                <a:gd name="connsiteY5" fmla="*/ 0 h 14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8632" h="1408185">
                  <a:moveTo>
                    <a:pt x="5848632" y="1408184"/>
                  </a:moveTo>
                  <a:lnTo>
                    <a:pt x="704092" y="1408184"/>
                  </a:lnTo>
                  <a:lnTo>
                    <a:pt x="0" y="704092"/>
                  </a:lnTo>
                  <a:lnTo>
                    <a:pt x="704092" y="1"/>
                  </a:lnTo>
                  <a:lnTo>
                    <a:pt x="5848632" y="1"/>
                  </a:lnTo>
                  <a:lnTo>
                    <a:pt x="5848632" y="14081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16" tIns="167641" rIns="312928" bIns="167641" numCol="1" spcCol="1270" anchor="ctr" anchorCtr="0">
              <a:noAutofit/>
            </a:bodyPr>
            <a:lstStyle/>
            <a:p>
              <a:pPr lvl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400" kern="1200" dirty="0" err="1" smtClean="0"/>
                <a:t>Woher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kommst</a:t>
              </a:r>
              <a:r>
                <a:rPr lang="tr-TR" sz="4400" kern="1200" dirty="0" smtClean="0"/>
                <a:t> </a:t>
              </a:r>
              <a:r>
                <a:rPr lang="tr-TR" sz="4400" kern="1200" dirty="0" err="1" smtClean="0"/>
                <a:t>du</a:t>
              </a:r>
              <a:r>
                <a:rPr lang="tr-TR" sz="4400" kern="1200" dirty="0" smtClean="0"/>
                <a:t>?</a:t>
              </a:r>
              <a:endParaRPr lang="tr-TR" sz="4400" kern="12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25015" y="1775564"/>
              <a:ext cx="1408185" cy="1408185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up 8"/>
          <p:cNvGrpSpPr/>
          <p:nvPr/>
        </p:nvGrpSpPr>
        <p:grpSpPr>
          <a:xfrm>
            <a:off x="1225015" y="3395816"/>
            <a:ext cx="6333929" cy="1408186"/>
            <a:chOff x="1225015" y="3395816"/>
            <a:chExt cx="6333929" cy="1408186"/>
          </a:xfrm>
        </p:grpSpPr>
        <p:sp>
          <p:nvSpPr>
            <p:cNvPr id="5" name="Serbest Form 4"/>
            <p:cNvSpPr/>
            <p:nvPr/>
          </p:nvSpPr>
          <p:spPr>
            <a:xfrm>
              <a:off x="1710312" y="3395816"/>
              <a:ext cx="5848632" cy="1408186"/>
            </a:xfrm>
            <a:custGeom>
              <a:avLst/>
              <a:gdLst>
                <a:gd name="connsiteX0" fmla="*/ 0 w 5848632"/>
                <a:gd name="connsiteY0" fmla="*/ 0 h 1408185"/>
                <a:gd name="connsiteX1" fmla="*/ 5144540 w 5848632"/>
                <a:gd name="connsiteY1" fmla="*/ 0 h 1408185"/>
                <a:gd name="connsiteX2" fmla="*/ 5848632 w 5848632"/>
                <a:gd name="connsiteY2" fmla="*/ 704093 h 1408185"/>
                <a:gd name="connsiteX3" fmla="*/ 5144540 w 5848632"/>
                <a:gd name="connsiteY3" fmla="*/ 1408185 h 1408185"/>
                <a:gd name="connsiteX4" fmla="*/ 0 w 5848632"/>
                <a:gd name="connsiteY4" fmla="*/ 1408185 h 1408185"/>
                <a:gd name="connsiteX5" fmla="*/ 0 w 5848632"/>
                <a:gd name="connsiteY5" fmla="*/ 0 h 14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48632" h="1408185">
                  <a:moveTo>
                    <a:pt x="5848632" y="1408184"/>
                  </a:moveTo>
                  <a:lnTo>
                    <a:pt x="704092" y="1408184"/>
                  </a:lnTo>
                  <a:lnTo>
                    <a:pt x="0" y="704092"/>
                  </a:lnTo>
                  <a:lnTo>
                    <a:pt x="704092" y="1"/>
                  </a:lnTo>
                  <a:lnTo>
                    <a:pt x="5848632" y="1"/>
                  </a:lnTo>
                  <a:lnTo>
                    <a:pt x="5848632" y="14081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3016" tIns="163831" rIns="305816" bIns="163830" numCol="1" spcCol="1270" anchor="ctr" anchorCtr="0">
              <a:noAutofit/>
            </a:bodyPr>
            <a:lstStyle/>
            <a:p>
              <a:pPr lvl="0" algn="ctr" defTabSz="1911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4300" kern="1200" dirty="0" err="1" smtClean="0"/>
                <a:t>Ich</a:t>
              </a:r>
              <a:r>
                <a:rPr lang="tr-TR" sz="4300" kern="1200" dirty="0" smtClean="0"/>
                <a:t> </a:t>
              </a:r>
              <a:r>
                <a:rPr lang="tr-TR" sz="4300" kern="1200" dirty="0" err="1" smtClean="0"/>
                <a:t>komme</a:t>
              </a:r>
              <a:r>
                <a:rPr lang="tr-TR" sz="4300" kern="1200" dirty="0" smtClean="0"/>
                <a:t> </a:t>
              </a:r>
              <a:r>
                <a:rPr lang="tr-TR" sz="4300" kern="1200" dirty="0" err="1" smtClean="0"/>
                <a:t>aus</a:t>
              </a:r>
              <a:r>
                <a:rPr lang="tr-TR" sz="4300" kern="1200" dirty="0" smtClean="0"/>
                <a:t> Rize.</a:t>
              </a:r>
              <a:endParaRPr lang="tr-TR" sz="4300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225015" y="3395817"/>
              <a:ext cx="1408185" cy="1408185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6000" b="-16000"/>
              </a:stretch>
            </a:blipFill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8921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108046" y="44624"/>
            <a:ext cx="9468002" cy="3324200"/>
            <a:chOff x="108046" y="44624"/>
            <a:chExt cx="9468002" cy="3324200"/>
          </a:xfrm>
        </p:grpSpPr>
        <p:graphicFrame>
          <p:nvGraphicFramePr>
            <p:cNvPr id="3" name="Diyagram 2"/>
            <p:cNvGraphicFramePr/>
            <p:nvPr>
              <p:extLst>
                <p:ext uri="{D42A27DB-BD31-4B8C-83A1-F6EECF244321}">
                  <p14:modId xmlns:p14="http://schemas.microsoft.com/office/powerpoint/2010/main" val="3095506561"/>
                </p:ext>
              </p:extLst>
            </p:nvPr>
          </p:nvGraphicFramePr>
          <p:xfrm>
            <a:off x="1403648" y="44624"/>
            <a:ext cx="8172400" cy="33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46" y="836712"/>
              <a:ext cx="1583634" cy="15841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" name="Grup 4"/>
          <p:cNvGrpSpPr/>
          <p:nvPr/>
        </p:nvGrpSpPr>
        <p:grpSpPr>
          <a:xfrm>
            <a:off x="179512" y="3501008"/>
            <a:ext cx="8352928" cy="3324200"/>
            <a:chOff x="179512" y="3501008"/>
            <a:chExt cx="8352928" cy="3324200"/>
          </a:xfrm>
        </p:grpSpPr>
        <p:graphicFrame>
          <p:nvGraphicFramePr>
            <p:cNvPr id="7" name="Diyagram 6"/>
            <p:cNvGraphicFramePr/>
            <p:nvPr>
              <p:extLst>
                <p:ext uri="{D42A27DB-BD31-4B8C-83A1-F6EECF244321}">
                  <p14:modId xmlns:p14="http://schemas.microsoft.com/office/powerpoint/2010/main" val="1834023936"/>
                </p:ext>
              </p:extLst>
            </p:nvPr>
          </p:nvGraphicFramePr>
          <p:xfrm>
            <a:off x="360040" y="3501008"/>
            <a:ext cx="8172400" cy="3324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4509120"/>
              <a:ext cx="1440160" cy="14989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509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755576" y="867170"/>
            <a:ext cx="6264696" cy="5514158"/>
            <a:chOff x="755576" y="867170"/>
            <a:chExt cx="6264696" cy="5514158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867170"/>
              <a:ext cx="6264696" cy="5514158"/>
            </a:xfrm>
            <a:prstGeom prst="rect">
              <a:avLst/>
            </a:prstGeom>
            <a:effectLst>
              <a:glow rad="1181100">
                <a:schemeClr val="tx1">
                  <a:alpha val="27000"/>
                </a:schemeClr>
              </a:glow>
              <a:outerShdw dir="18900000" sy="23000" kx="-1200000" algn="bl" rotWithShape="0">
                <a:schemeClr val="bg1">
                  <a:lumMod val="95000"/>
                  <a:lumOff val="5000"/>
                </a:schemeClr>
              </a:outerShdw>
              <a:softEdge rad="0"/>
            </a:effectLst>
          </p:spPr>
        </p:pic>
        <p:sp>
          <p:nvSpPr>
            <p:cNvPr id="5" name="Metin kutusu 4"/>
            <p:cNvSpPr txBox="1"/>
            <p:nvPr/>
          </p:nvSpPr>
          <p:spPr>
            <a:xfrm>
              <a:off x="1547664" y="1628800"/>
              <a:ext cx="4752528" cy="2308324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Thema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:</a:t>
              </a:r>
            </a:p>
            <a:p>
              <a:pPr algn="ctr"/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pPr algn="ctr"/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Die</a:t>
              </a:r>
              <a:r>
                <a:rPr lang="tr-TR" sz="4800" b="1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 </a:t>
              </a:r>
              <a:r>
                <a:rPr lang="tr-TR" sz="4800" b="1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Zahlen</a:t>
              </a:r>
              <a:endParaRPr lang="tr-TR" sz="4800" b="1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683568" y="663078"/>
            <a:ext cx="1152128" cy="2014484"/>
            <a:chOff x="683568" y="663078"/>
            <a:chExt cx="1152128" cy="2014484"/>
          </a:xfrm>
        </p:grpSpPr>
        <p:grpSp>
          <p:nvGrpSpPr>
            <p:cNvPr id="6" name="Grup 5"/>
            <p:cNvGrpSpPr/>
            <p:nvPr/>
          </p:nvGrpSpPr>
          <p:grpSpPr>
            <a:xfrm>
              <a:off x="683568" y="663078"/>
              <a:ext cx="1093486" cy="1037730"/>
              <a:chOff x="5796136" y="1484784"/>
              <a:chExt cx="1093486" cy="103773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" name="Dikdörtgen 3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spc="0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0" name="Metin kutusu 39"/>
            <p:cNvSpPr txBox="1"/>
            <p:nvPr/>
          </p:nvSpPr>
          <p:spPr>
            <a:xfrm>
              <a:off x="732938" y="1969676"/>
              <a:ext cx="1102758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Eins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6718874" y="4113426"/>
            <a:ext cx="1309510" cy="1967676"/>
            <a:chOff x="6718874" y="4113426"/>
            <a:chExt cx="1309510" cy="1967676"/>
          </a:xfrm>
        </p:grpSpPr>
        <p:grpSp>
          <p:nvGrpSpPr>
            <p:cNvPr id="22" name="Grup 21"/>
            <p:cNvGrpSpPr/>
            <p:nvPr/>
          </p:nvGrpSpPr>
          <p:grpSpPr>
            <a:xfrm>
              <a:off x="6718874" y="4113426"/>
              <a:ext cx="1093486" cy="1037730"/>
              <a:chOff x="5796136" y="1484784"/>
              <a:chExt cx="1093486" cy="103773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Dikdörtgen 23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spc="0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10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2" name="Metin kutusu 41"/>
            <p:cNvSpPr txBox="1"/>
            <p:nvPr/>
          </p:nvSpPr>
          <p:spPr>
            <a:xfrm>
              <a:off x="6732240" y="5373216"/>
              <a:ext cx="129614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5206706" y="663078"/>
            <a:ext cx="1165494" cy="2014484"/>
            <a:chOff x="5206706" y="663078"/>
            <a:chExt cx="1165494" cy="2014484"/>
          </a:xfrm>
        </p:grpSpPr>
        <p:grpSp>
          <p:nvGrpSpPr>
            <p:cNvPr id="10" name="Grup 9"/>
            <p:cNvGrpSpPr/>
            <p:nvPr/>
          </p:nvGrpSpPr>
          <p:grpSpPr>
            <a:xfrm>
              <a:off x="5206706" y="663078"/>
              <a:ext cx="1093486" cy="1037730"/>
              <a:chOff x="5796136" y="1484784"/>
              <a:chExt cx="1093486" cy="103773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Dikdörtgen 11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4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3" name="Metin kutusu 42"/>
            <p:cNvSpPr txBox="1"/>
            <p:nvPr/>
          </p:nvSpPr>
          <p:spPr>
            <a:xfrm>
              <a:off x="5269442" y="1969676"/>
              <a:ext cx="1102758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Vier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3635896" y="663078"/>
            <a:ext cx="1303666" cy="2014484"/>
            <a:chOff x="3635896" y="663078"/>
            <a:chExt cx="1303666" cy="2014484"/>
          </a:xfrm>
        </p:grpSpPr>
        <p:grpSp>
          <p:nvGrpSpPr>
            <p:cNvPr id="31" name="Grup 30"/>
            <p:cNvGrpSpPr/>
            <p:nvPr/>
          </p:nvGrpSpPr>
          <p:grpSpPr>
            <a:xfrm>
              <a:off x="3694538" y="663078"/>
              <a:ext cx="1093486" cy="1037730"/>
              <a:chOff x="5796136" y="1484784"/>
              <a:chExt cx="1093486" cy="103773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Dikdörtgen 32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3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4" name="Metin kutusu 43"/>
            <p:cNvSpPr txBox="1"/>
            <p:nvPr/>
          </p:nvSpPr>
          <p:spPr>
            <a:xfrm>
              <a:off x="3635896" y="1969676"/>
              <a:ext cx="1303666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Drei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2123728" y="663078"/>
            <a:ext cx="1246774" cy="2014484"/>
            <a:chOff x="2123728" y="663078"/>
            <a:chExt cx="1246774" cy="2014484"/>
          </a:xfrm>
        </p:grpSpPr>
        <p:grpSp>
          <p:nvGrpSpPr>
            <p:cNvPr id="7" name="Grup 6"/>
            <p:cNvGrpSpPr/>
            <p:nvPr/>
          </p:nvGrpSpPr>
          <p:grpSpPr>
            <a:xfrm>
              <a:off x="2182370" y="663078"/>
              <a:ext cx="1093486" cy="1037730"/>
              <a:chOff x="5796136" y="1484784"/>
              <a:chExt cx="1093486" cy="103773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Dikdörtgen 8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2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5" name="Metin kutusu 44"/>
            <p:cNvSpPr txBox="1"/>
            <p:nvPr/>
          </p:nvSpPr>
          <p:spPr>
            <a:xfrm>
              <a:off x="2123728" y="1969676"/>
              <a:ext cx="124677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Zwei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41" name="Grup 40"/>
          <p:cNvGrpSpPr/>
          <p:nvPr/>
        </p:nvGrpSpPr>
        <p:grpSpPr>
          <a:xfrm>
            <a:off x="5172749" y="4121560"/>
            <a:ext cx="1343467" cy="1959542"/>
            <a:chOff x="5172749" y="4121560"/>
            <a:chExt cx="1343467" cy="1959542"/>
          </a:xfrm>
        </p:grpSpPr>
        <p:grpSp>
          <p:nvGrpSpPr>
            <p:cNvPr id="13" name="Grup 12"/>
            <p:cNvGrpSpPr/>
            <p:nvPr/>
          </p:nvGrpSpPr>
          <p:grpSpPr>
            <a:xfrm>
              <a:off x="5206706" y="4121560"/>
              <a:ext cx="1093486" cy="1037730"/>
              <a:chOff x="5796136" y="1484784"/>
              <a:chExt cx="1093486" cy="103773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Dikdörtgen 14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9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6" name="Metin kutusu 45"/>
            <p:cNvSpPr txBox="1"/>
            <p:nvPr/>
          </p:nvSpPr>
          <p:spPr>
            <a:xfrm>
              <a:off x="5172749" y="5373216"/>
              <a:ext cx="1343467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Neun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6" name="Grup 35"/>
          <p:cNvGrpSpPr/>
          <p:nvPr/>
        </p:nvGrpSpPr>
        <p:grpSpPr>
          <a:xfrm>
            <a:off x="3694538" y="4113426"/>
            <a:ext cx="1309510" cy="1967676"/>
            <a:chOff x="3694538" y="4113426"/>
            <a:chExt cx="1309510" cy="1967676"/>
          </a:xfrm>
        </p:grpSpPr>
        <p:grpSp>
          <p:nvGrpSpPr>
            <p:cNvPr id="19" name="Grup 18"/>
            <p:cNvGrpSpPr/>
            <p:nvPr/>
          </p:nvGrpSpPr>
          <p:grpSpPr>
            <a:xfrm>
              <a:off x="3694538" y="4113426"/>
              <a:ext cx="1093486" cy="1037730"/>
              <a:chOff x="5796136" y="1484784"/>
              <a:chExt cx="1093486" cy="10377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Dikdörtgen 20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8</a:t>
                </a:r>
              </a:p>
            </p:txBody>
          </p:sp>
        </p:grpSp>
        <p:sp>
          <p:nvSpPr>
            <p:cNvPr id="47" name="Metin kutusu 46"/>
            <p:cNvSpPr txBox="1"/>
            <p:nvPr/>
          </p:nvSpPr>
          <p:spPr>
            <a:xfrm>
              <a:off x="3748890" y="5373216"/>
              <a:ext cx="1255158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Acht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2051720" y="4134003"/>
            <a:ext cx="1549436" cy="1947099"/>
            <a:chOff x="2051720" y="4134003"/>
            <a:chExt cx="1549436" cy="1947099"/>
          </a:xfrm>
        </p:grpSpPr>
        <p:grpSp>
          <p:nvGrpSpPr>
            <p:cNvPr id="25" name="Grup 24"/>
            <p:cNvGrpSpPr/>
            <p:nvPr/>
          </p:nvGrpSpPr>
          <p:grpSpPr>
            <a:xfrm>
              <a:off x="2182370" y="4134003"/>
              <a:ext cx="1093486" cy="1037730"/>
              <a:chOff x="5796136" y="1484784"/>
              <a:chExt cx="1093486" cy="103773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Dikdörtgen 26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7</a:t>
                </a:r>
              </a:p>
            </p:txBody>
          </p:sp>
        </p:grpSp>
        <p:sp>
          <p:nvSpPr>
            <p:cNvPr id="48" name="Metin kutusu 47"/>
            <p:cNvSpPr txBox="1"/>
            <p:nvPr/>
          </p:nvSpPr>
          <p:spPr>
            <a:xfrm>
              <a:off x="2051720" y="5373216"/>
              <a:ext cx="1549436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Sieben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467544" y="4113426"/>
            <a:ext cx="1408940" cy="1967676"/>
            <a:chOff x="467544" y="4113426"/>
            <a:chExt cx="1408940" cy="1967676"/>
          </a:xfrm>
        </p:grpSpPr>
        <p:grpSp>
          <p:nvGrpSpPr>
            <p:cNvPr id="28" name="Grup 27"/>
            <p:cNvGrpSpPr/>
            <p:nvPr/>
          </p:nvGrpSpPr>
          <p:grpSpPr>
            <a:xfrm>
              <a:off x="683568" y="4113426"/>
              <a:ext cx="1093486" cy="1037730"/>
              <a:chOff x="5796136" y="1484784"/>
              <a:chExt cx="1093486" cy="103773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Dikdörtgen 29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6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9" name="Metin kutusu 48"/>
            <p:cNvSpPr txBox="1"/>
            <p:nvPr/>
          </p:nvSpPr>
          <p:spPr>
            <a:xfrm>
              <a:off x="467544" y="5373216"/>
              <a:ext cx="1408940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Sechs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6664114" y="663078"/>
            <a:ext cx="1220254" cy="2002636"/>
            <a:chOff x="6664114" y="663078"/>
            <a:chExt cx="1220254" cy="2002636"/>
          </a:xfrm>
        </p:grpSpPr>
        <p:grpSp>
          <p:nvGrpSpPr>
            <p:cNvPr id="37" name="Grup 36"/>
            <p:cNvGrpSpPr/>
            <p:nvPr/>
          </p:nvGrpSpPr>
          <p:grpSpPr>
            <a:xfrm>
              <a:off x="6718874" y="663078"/>
              <a:ext cx="1093486" cy="1037730"/>
              <a:chOff x="5796136" y="1484784"/>
              <a:chExt cx="1093486" cy="103773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5</a:t>
                </a:r>
              </a:p>
            </p:txBody>
          </p:sp>
        </p:grpSp>
        <p:sp>
          <p:nvSpPr>
            <p:cNvPr id="50" name="Metin kutusu 49"/>
            <p:cNvSpPr txBox="1"/>
            <p:nvPr/>
          </p:nvSpPr>
          <p:spPr>
            <a:xfrm>
              <a:off x="6664114" y="1957828"/>
              <a:ext cx="122025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Fünf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24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51520" y="303038"/>
            <a:ext cx="2254886" cy="1037730"/>
            <a:chOff x="251520" y="303038"/>
            <a:chExt cx="2254886" cy="1037730"/>
          </a:xfrm>
        </p:grpSpPr>
        <p:grpSp>
          <p:nvGrpSpPr>
            <p:cNvPr id="6" name="Grup 5"/>
            <p:cNvGrpSpPr/>
            <p:nvPr/>
          </p:nvGrpSpPr>
          <p:grpSpPr>
            <a:xfrm>
              <a:off x="251520" y="303038"/>
              <a:ext cx="1093486" cy="1037730"/>
              <a:chOff x="5796136" y="1484784"/>
              <a:chExt cx="1093486" cy="103773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4" name="Dikdörtgen 3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spc="0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11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0" name="Metin kutusu 39"/>
            <p:cNvSpPr txBox="1"/>
            <p:nvPr/>
          </p:nvSpPr>
          <p:spPr>
            <a:xfrm>
              <a:off x="1403648" y="476672"/>
              <a:ext cx="1102758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Elf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51" name="Grup 50"/>
          <p:cNvGrpSpPr/>
          <p:nvPr/>
        </p:nvGrpSpPr>
        <p:grpSpPr>
          <a:xfrm>
            <a:off x="4535996" y="4979717"/>
            <a:ext cx="3276364" cy="1037730"/>
            <a:chOff x="4535996" y="4979717"/>
            <a:chExt cx="3276364" cy="1037730"/>
          </a:xfrm>
        </p:grpSpPr>
        <p:grpSp>
          <p:nvGrpSpPr>
            <p:cNvPr id="22" name="Grup 21"/>
            <p:cNvGrpSpPr/>
            <p:nvPr/>
          </p:nvGrpSpPr>
          <p:grpSpPr>
            <a:xfrm>
              <a:off x="4535996" y="4979717"/>
              <a:ext cx="1093486" cy="1037730"/>
              <a:chOff x="5796136" y="1484784"/>
              <a:chExt cx="1093486" cy="103773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Dikdörtgen 23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2</a:t>
                </a:r>
                <a:r>
                  <a:rPr lang="tr-TR" sz="5400" b="1" cap="all" spc="0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0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2" name="Metin kutusu 41"/>
            <p:cNvSpPr txBox="1"/>
            <p:nvPr/>
          </p:nvSpPr>
          <p:spPr>
            <a:xfrm>
              <a:off x="5742998" y="5144639"/>
              <a:ext cx="2069362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Zwanzig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7" name="Grup 16"/>
          <p:cNvGrpSpPr/>
          <p:nvPr/>
        </p:nvGrpSpPr>
        <p:grpSpPr>
          <a:xfrm>
            <a:off x="244837" y="3789040"/>
            <a:ext cx="3391060" cy="1037730"/>
            <a:chOff x="244837" y="3789040"/>
            <a:chExt cx="3391060" cy="1037730"/>
          </a:xfrm>
        </p:grpSpPr>
        <p:grpSp>
          <p:nvGrpSpPr>
            <p:cNvPr id="10" name="Grup 9"/>
            <p:cNvGrpSpPr/>
            <p:nvPr/>
          </p:nvGrpSpPr>
          <p:grpSpPr>
            <a:xfrm>
              <a:off x="244837" y="3789040"/>
              <a:ext cx="1093486" cy="1037730"/>
              <a:chOff x="5796136" y="1484784"/>
              <a:chExt cx="1093486" cy="103773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2" name="Dikdörtgen 11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14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3" name="Metin kutusu 42"/>
            <p:cNvSpPr txBox="1"/>
            <p:nvPr/>
          </p:nvSpPr>
          <p:spPr>
            <a:xfrm>
              <a:off x="1441585" y="3953962"/>
              <a:ext cx="2194312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Vierzehn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6" name="Grup 15"/>
          <p:cNvGrpSpPr/>
          <p:nvPr/>
        </p:nvGrpSpPr>
        <p:grpSpPr>
          <a:xfrm>
            <a:off x="244837" y="2602059"/>
            <a:ext cx="3391060" cy="1037730"/>
            <a:chOff x="244837" y="2602059"/>
            <a:chExt cx="3391060" cy="1037730"/>
          </a:xfrm>
        </p:grpSpPr>
        <p:grpSp>
          <p:nvGrpSpPr>
            <p:cNvPr id="31" name="Grup 30"/>
            <p:cNvGrpSpPr/>
            <p:nvPr/>
          </p:nvGrpSpPr>
          <p:grpSpPr>
            <a:xfrm>
              <a:off x="244837" y="2602059"/>
              <a:ext cx="1093486" cy="1037730"/>
              <a:chOff x="5796136" y="1484784"/>
              <a:chExt cx="1093486" cy="103773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3" name="Dikdörtgen 32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13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4" name="Metin kutusu 43"/>
            <p:cNvSpPr txBox="1"/>
            <p:nvPr/>
          </p:nvSpPr>
          <p:spPr>
            <a:xfrm>
              <a:off x="1439562" y="2766981"/>
              <a:ext cx="2196335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Dreizehn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244837" y="1450811"/>
            <a:ext cx="2670980" cy="1037730"/>
            <a:chOff x="244837" y="1450811"/>
            <a:chExt cx="2670980" cy="1037730"/>
          </a:xfrm>
        </p:grpSpPr>
        <p:grpSp>
          <p:nvGrpSpPr>
            <p:cNvPr id="7" name="Grup 6"/>
            <p:cNvGrpSpPr/>
            <p:nvPr/>
          </p:nvGrpSpPr>
          <p:grpSpPr>
            <a:xfrm>
              <a:off x="244837" y="1450811"/>
              <a:ext cx="1093486" cy="1037730"/>
              <a:chOff x="5796136" y="1484784"/>
              <a:chExt cx="1093486" cy="103773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9" name="Dikdörtgen 8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12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5" name="Metin kutusu 44"/>
            <p:cNvSpPr txBox="1"/>
            <p:nvPr/>
          </p:nvSpPr>
          <p:spPr>
            <a:xfrm>
              <a:off x="1428333" y="1615733"/>
              <a:ext cx="148748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Zwölf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41" name="Grup 40"/>
          <p:cNvGrpSpPr/>
          <p:nvPr/>
        </p:nvGrpSpPr>
        <p:grpSpPr>
          <a:xfrm>
            <a:off x="4427984" y="3789040"/>
            <a:ext cx="3744415" cy="1037730"/>
            <a:chOff x="4427984" y="3789040"/>
            <a:chExt cx="3744415" cy="1037730"/>
          </a:xfrm>
        </p:grpSpPr>
        <p:grpSp>
          <p:nvGrpSpPr>
            <p:cNvPr id="13" name="Grup 12"/>
            <p:cNvGrpSpPr/>
            <p:nvPr/>
          </p:nvGrpSpPr>
          <p:grpSpPr>
            <a:xfrm>
              <a:off x="4427984" y="3789040"/>
              <a:ext cx="1093486" cy="1037730"/>
              <a:chOff x="5796136" y="1484784"/>
              <a:chExt cx="1093486" cy="103773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15" name="Dikdörtgen 14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19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6" name="Metin kutusu 45"/>
            <p:cNvSpPr txBox="1"/>
            <p:nvPr/>
          </p:nvSpPr>
          <p:spPr>
            <a:xfrm>
              <a:off x="5742998" y="3953962"/>
              <a:ext cx="2429401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Neunzehn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6" name="Grup 35"/>
          <p:cNvGrpSpPr/>
          <p:nvPr/>
        </p:nvGrpSpPr>
        <p:grpSpPr>
          <a:xfrm>
            <a:off x="4427984" y="2602059"/>
            <a:ext cx="3557459" cy="1037730"/>
            <a:chOff x="4427984" y="2602059"/>
            <a:chExt cx="3557459" cy="1037730"/>
          </a:xfrm>
        </p:grpSpPr>
        <p:grpSp>
          <p:nvGrpSpPr>
            <p:cNvPr id="19" name="Grup 18"/>
            <p:cNvGrpSpPr/>
            <p:nvPr/>
          </p:nvGrpSpPr>
          <p:grpSpPr>
            <a:xfrm>
              <a:off x="4427984" y="2602059"/>
              <a:ext cx="1093486" cy="1037730"/>
              <a:chOff x="5796136" y="1484784"/>
              <a:chExt cx="1093486" cy="103773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Dikdörtgen 20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18</a:t>
                </a:r>
              </a:p>
            </p:txBody>
          </p:sp>
        </p:grpSp>
        <p:sp>
          <p:nvSpPr>
            <p:cNvPr id="47" name="Metin kutusu 46"/>
            <p:cNvSpPr txBox="1"/>
            <p:nvPr/>
          </p:nvSpPr>
          <p:spPr>
            <a:xfrm>
              <a:off x="5716180" y="2766981"/>
              <a:ext cx="2269263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Achtzehn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5" name="Grup 34"/>
          <p:cNvGrpSpPr/>
          <p:nvPr/>
        </p:nvGrpSpPr>
        <p:grpSpPr>
          <a:xfrm>
            <a:off x="4427984" y="1450811"/>
            <a:ext cx="3384376" cy="1037730"/>
            <a:chOff x="4427984" y="1450811"/>
            <a:chExt cx="3384376" cy="1037730"/>
          </a:xfrm>
        </p:grpSpPr>
        <p:grpSp>
          <p:nvGrpSpPr>
            <p:cNvPr id="25" name="Grup 24"/>
            <p:cNvGrpSpPr/>
            <p:nvPr/>
          </p:nvGrpSpPr>
          <p:grpSpPr>
            <a:xfrm>
              <a:off x="4427984" y="1450811"/>
              <a:ext cx="1093486" cy="1037730"/>
              <a:chOff x="5796136" y="1484784"/>
              <a:chExt cx="1093486" cy="103773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7" name="Dikdörtgen 26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17</a:t>
                </a:r>
              </a:p>
            </p:txBody>
          </p:sp>
        </p:grpSp>
        <p:sp>
          <p:nvSpPr>
            <p:cNvPr id="48" name="Metin kutusu 47"/>
            <p:cNvSpPr txBox="1"/>
            <p:nvPr/>
          </p:nvSpPr>
          <p:spPr>
            <a:xfrm>
              <a:off x="5716181" y="1615733"/>
              <a:ext cx="2096179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Siebzehn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34" name="Grup 33"/>
          <p:cNvGrpSpPr/>
          <p:nvPr/>
        </p:nvGrpSpPr>
        <p:grpSpPr>
          <a:xfrm>
            <a:off x="4427984" y="311988"/>
            <a:ext cx="3557459" cy="1037730"/>
            <a:chOff x="4427984" y="311988"/>
            <a:chExt cx="3557459" cy="1037730"/>
          </a:xfrm>
        </p:grpSpPr>
        <p:grpSp>
          <p:nvGrpSpPr>
            <p:cNvPr id="28" name="Grup 27"/>
            <p:cNvGrpSpPr/>
            <p:nvPr/>
          </p:nvGrpSpPr>
          <p:grpSpPr>
            <a:xfrm>
              <a:off x="4427984" y="311988"/>
              <a:ext cx="1093486" cy="1037730"/>
              <a:chOff x="5796136" y="1484784"/>
              <a:chExt cx="1093486" cy="103773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0" name="Dikdörtgen 29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16</a:t>
                </a:r>
                <a:endParaRPr lang="tr-TR" sz="5400" b="1" cap="all" spc="0" dirty="0">
                  <a:ln w="0">
                    <a:solidFill>
                      <a:srgbClr val="00B0F0"/>
                    </a:solidFill>
                  </a:ln>
                  <a:solidFill>
                    <a:srgbClr val="00B0F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  <a:reflection blurRad="6350" stA="55000" endA="50" endPos="85000" dir="5400000" sy="-100000" algn="bl" rotWithShape="0"/>
                  </a:effectLst>
                </a:endParaRPr>
              </a:p>
            </p:txBody>
          </p:sp>
        </p:grpSp>
        <p:sp>
          <p:nvSpPr>
            <p:cNvPr id="49" name="Metin kutusu 48"/>
            <p:cNvSpPr txBox="1"/>
            <p:nvPr/>
          </p:nvSpPr>
          <p:spPr>
            <a:xfrm>
              <a:off x="5668329" y="467960"/>
              <a:ext cx="231711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Sechzehn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251520" y="4979717"/>
            <a:ext cx="3384377" cy="1037730"/>
            <a:chOff x="251520" y="4979717"/>
            <a:chExt cx="3384377" cy="1037730"/>
          </a:xfrm>
        </p:grpSpPr>
        <p:grpSp>
          <p:nvGrpSpPr>
            <p:cNvPr id="37" name="Grup 36"/>
            <p:cNvGrpSpPr/>
            <p:nvPr/>
          </p:nvGrpSpPr>
          <p:grpSpPr>
            <a:xfrm>
              <a:off x="251520" y="4979717"/>
              <a:ext cx="1093486" cy="1037730"/>
              <a:chOff x="5796136" y="1484784"/>
              <a:chExt cx="1093486" cy="103773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796136" y="1484784"/>
                <a:ext cx="1093486" cy="1037730"/>
              </a:xfrm>
              <a:prstGeom prst="ellipse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r-TR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39" name="Dikdörtgen 38"/>
              <p:cNvSpPr/>
              <p:nvPr/>
            </p:nvSpPr>
            <p:spPr>
              <a:xfrm>
                <a:off x="5904148" y="1541984"/>
                <a:ext cx="87746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tr-TR" sz="5400" b="1" cap="all" dirty="0" smtClean="0">
                    <a:ln w="0">
                      <a:solidFill>
                        <a:srgbClr val="00B0F0"/>
                      </a:solidFill>
                    </a:ln>
                    <a:solidFill>
                      <a:srgbClr val="00B0F0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  <a:reflection blurRad="6350" stA="55000" endA="50" endPos="85000" dir="5400000" sy="-100000" algn="bl" rotWithShape="0"/>
                    </a:effectLst>
                  </a:rPr>
                  <a:t>15</a:t>
                </a:r>
              </a:p>
            </p:txBody>
          </p:sp>
        </p:grpSp>
        <p:sp>
          <p:nvSpPr>
            <p:cNvPr id="50" name="Metin kutusu 49"/>
            <p:cNvSpPr txBox="1"/>
            <p:nvPr/>
          </p:nvSpPr>
          <p:spPr>
            <a:xfrm>
              <a:off x="1454853" y="5144639"/>
              <a:ext cx="2181044" cy="70788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  <a:scene3d>
              <a:camera prst="obliqueBottomRight"/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dirty="0" err="1" smtClean="0">
                  <a:latin typeface="Andalus" panose="02020603050405020304" pitchFamily="18" charset="-78"/>
                  <a:cs typeface="Andalus" panose="02020603050405020304" pitchFamily="18" charset="-78"/>
                </a:rPr>
                <a:t>Fünfzehn</a:t>
              </a:r>
              <a:endParaRPr lang="tr-TR" sz="40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61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409</TotalTime>
  <Words>184</Words>
  <Application>Microsoft Office PowerPoint</Application>
  <PresentationFormat>Ekran Gösterisi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BlackTie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Tekin Atabek</dc:creator>
  <cp:lastModifiedBy>HP</cp:lastModifiedBy>
  <cp:revision>19</cp:revision>
  <dcterms:created xsi:type="dcterms:W3CDTF">2018-09-29T15:17:30Z</dcterms:created>
  <dcterms:modified xsi:type="dcterms:W3CDTF">2018-09-29T22:10:12Z</dcterms:modified>
</cp:coreProperties>
</file>