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5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microsoft.com/office/2007/relationships/hdphoto" Target="../media/hdphoto7.wdp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5" Type="http://schemas.microsoft.com/office/2007/relationships/hdphoto" Target="../media/hdphoto6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microsoft.com/office/2007/relationships/hdphoto" Target="../media/hdphoto3.wdp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069" b="68828" l="8429" r="92429">
                        <a14:foregroundMark x1="16286" y1="34345" x2="16143" y2="29241"/>
                        <a14:foregroundMark x1="11143" y1="37931" x2="11143" y2="37931"/>
                        <a14:foregroundMark x1="13000" y1="55724" x2="12143" y2="5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70" t="27475" r="7316" b="34344"/>
          <a:stretch/>
        </p:blipFill>
        <p:spPr>
          <a:xfrm>
            <a:off x="166178" y="188640"/>
            <a:ext cx="8811645" cy="4032448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5580" b="79282" l="2341" r="2240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5" t="46989" r="77151" b="19161"/>
          <a:stretch/>
        </p:blipFill>
        <p:spPr>
          <a:xfrm>
            <a:off x="1403648" y="548680"/>
            <a:ext cx="622323" cy="618623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829" b="82873" l="52174" r="72241">
                        <a14:foregroundMark x1="54849" y1="76243" x2="55351" y2="78177"/>
                        <a14:foregroundMark x1="64548" y1="76796" x2="64883" y2="779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247" r="25000" b="16097"/>
          <a:stretch/>
        </p:blipFill>
        <p:spPr>
          <a:xfrm>
            <a:off x="6588224" y="583777"/>
            <a:ext cx="741850" cy="62253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5746" b="44475" l="48161" r="740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811" t="13988" r="26095" b="54370"/>
          <a:stretch/>
        </p:blipFill>
        <p:spPr>
          <a:xfrm>
            <a:off x="3267244" y="1841182"/>
            <a:ext cx="990889" cy="72736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857" b="90921" l="8000" r="90000">
                        <a14:foregroundMark x1="23143" y1="64462" x2="23143" y2="64462"/>
                        <a14:foregroundMark x1="25143" y1="77821" x2="25143" y2="77821"/>
                        <a14:foregroundMark x1="37286" y1="69261" x2="37286" y2="69261"/>
                        <a14:foregroundMark x1="46714" y1="78729" x2="46714" y2="78729"/>
                        <a14:foregroundMark x1="62857" y1="76783" x2="62857" y2="76783"/>
                        <a14:foregroundMark x1="79143" y1="71855" x2="79143" y2="7185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26" t="11769" r="5318" b="10913"/>
          <a:stretch/>
        </p:blipFill>
        <p:spPr>
          <a:xfrm>
            <a:off x="7011480" y="1601652"/>
            <a:ext cx="637187" cy="60321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5580" b="79282" l="2341" r="2240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5" t="46989" r="77151" b="19161"/>
          <a:stretch/>
        </p:blipFill>
        <p:spPr>
          <a:xfrm>
            <a:off x="2195433" y="3140968"/>
            <a:ext cx="622323" cy="61862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38298" y1="62411" x2="38298" y2="62411"/>
                        <a14:foregroundMark x1="48227" y1="62411" x2="48227" y2="62411"/>
                        <a14:foregroundMark x1="60993" y1="62411" x2="60993" y2="62411"/>
                        <a14:foregroundMark x1="56028" y1="71631" x2="56028" y2="71631"/>
                        <a14:foregroundMark x1="47518" y1="71631" x2="47518" y2="71631"/>
                        <a14:foregroundMark x1="54610" y1="41135" x2="54610" y2="411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507" t="14889" r="16345" b="15962"/>
          <a:stretch/>
        </p:blipFill>
        <p:spPr>
          <a:xfrm>
            <a:off x="5837520" y="583777"/>
            <a:ext cx="762001" cy="762000"/>
          </a:xfrm>
          <a:prstGeom prst="rect">
            <a:avLst/>
          </a:prstGeom>
        </p:spPr>
      </p:pic>
      <p:sp>
        <p:nvSpPr>
          <p:cNvPr id="15" name="Metin kutusu 14"/>
          <p:cNvSpPr txBox="1"/>
          <p:nvPr/>
        </p:nvSpPr>
        <p:spPr>
          <a:xfrm>
            <a:off x="35496" y="429309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İstanbul?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015716" y="673325"/>
            <a:ext cx="67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15 C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5466720" y="806278"/>
            <a:ext cx="54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 C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7236296" y="620688"/>
            <a:ext cx="54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9</a:t>
            </a:r>
            <a:r>
              <a:rPr lang="tr-TR" dirty="0" smtClean="0"/>
              <a:t> C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7596336" y="1763524"/>
            <a:ext cx="54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0 C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2817756" y="2123564"/>
            <a:ext cx="6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10 C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2699792" y="3347700"/>
            <a:ext cx="6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18 C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35496" y="508692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Rize?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35496" y="5879013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Antalya?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pic>
        <p:nvPicPr>
          <p:cNvPr id="25" name="Resim 24"/>
          <p:cNvPicPr>
            <a:picLocks noChangeAspect="1"/>
          </p:cNvPicPr>
          <p:nvPr/>
        </p:nvPicPr>
        <p:blipFill rotWithShape="1"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>
                        <a14:foregroundMark x1="54879" y1="68730" x2="54879" y2="68730"/>
                        <a14:foregroundMark x1="61490" y1="76390" x2="61490" y2="76390"/>
                        <a14:foregroundMark x1="71773" y1="61700" x2="71773" y2="61700"/>
                        <a14:backgroundMark x1="28437" y1="58867" x2="68940" y2="578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072" t="19105" r="18062" b="20037"/>
          <a:stretch/>
        </p:blipFill>
        <p:spPr>
          <a:xfrm>
            <a:off x="4733663" y="1435820"/>
            <a:ext cx="733057" cy="687744"/>
          </a:xfrm>
          <a:prstGeom prst="rect">
            <a:avLst/>
          </a:prstGeom>
        </p:spPr>
      </p:pic>
      <p:sp>
        <p:nvSpPr>
          <p:cNvPr id="26" name="Metin kutusu 25"/>
          <p:cNvSpPr txBox="1"/>
          <p:nvPr/>
        </p:nvSpPr>
        <p:spPr>
          <a:xfrm>
            <a:off x="5440668" y="1556792"/>
            <a:ext cx="571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4</a:t>
            </a:r>
            <a:r>
              <a:rPr lang="tr-TR" dirty="0" smtClean="0"/>
              <a:t> C</a:t>
            </a:r>
            <a:endParaRPr lang="tr-TR" dirty="0"/>
          </a:p>
        </p:txBody>
      </p:sp>
      <p:pic>
        <p:nvPicPr>
          <p:cNvPr id="28" name="Resim 27"/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65421" b="90421" l="8667" r="25833">
                        <a14:foregroundMark x1="10500" y1="68224" x2="23167" y2="77804"/>
                        <a14:foregroundMark x1="18667" y1="69393" x2="23333" y2="74065"/>
                        <a14:foregroundMark x1="14833" y1="77570" x2="18500" y2="794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15" t="62745" r="72831" b="5989"/>
          <a:stretch/>
        </p:blipFill>
        <p:spPr>
          <a:xfrm>
            <a:off x="467544" y="2065254"/>
            <a:ext cx="719197" cy="855283"/>
          </a:xfrm>
          <a:prstGeom prst="rect">
            <a:avLst/>
          </a:prstGeom>
        </p:spPr>
      </p:pic>
      <p:sp>
        <p:nvSpPr>
          <p:cNvPr id="29" name="Metin kutusu 28"/>
          <p:cNvSpPr txBox="1"/>
          <p:nvPr/>
        </p:nvSpPr>
        <p:spPr>
          <a:xfrm>
            <a:off x="1020630" y="2411596"/>
            <a:ext cx="67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16 C</a:t>
            </a:r>
            <a:endParaRPr lang="tr-TR" dirty="0"/>
          </a:p>
        </p:txBody>
      </p:sp>
      <p:pic>
        <p:nvPicPr>
          <p:cNvPr id="30" name="Resim 29"/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8008" b="26758" l="64328" r="86866">
                        <a14:foregroundMark x1="82388" y1="15234" x2="81940" y2="18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13" t="7278" r="12589" b="72985"/>
          <a:stretch/>
        </p:blipFill>
        <p:spPr>
          <a:xfrm>
            <a:off x="5085623" y="2780929"/>
            <a:ext cx="1083931" cy="687024"/>
          </a:xfrm>
          <a:prstGeom prst="rect">
            <a:avLst/>
          </a:prstGeom>
        </p:spPr>
      </p:pic>
      <p:sp>
        <p:nvSpPr>
          <p:cNvPr id="31" name="Metin kutusu 30"/>
          <p:cNvSpPr txBox="1"/>
          <p:nvPr/>
        </p:nvSpPr>
        <p:spPr>
          <a:xfrm>
            <a:off x="5940152" y="2996952"/>
            <a:ext cx="6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11 C</a:t>
            </a:r>
            <a:endParaRPr lang="tr-TR" dirty="0"/>
          </a:p>
        </p:txBody>
      </p:sp>
      <p:pic>
        <p:nvPicPr>
          <p:cNvPr id="32" name="Resim 31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829" b="82873" l="52174" r="72241">
                        <a14:foregroundMark x1="54849" y1="76243" x2="55351" y2="78177"/>
                        <a14:foregroundMark x1="64548" y1="76796" x2="64883" y2="779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247" r="25000" b="16097"/>
          <a:stretch/>
        </p:blipFill>
        <p:spPr>
          <a:xfrm>
            <a:off x="4026560" y="286188"/>
            <a:ext cx="741850" cy="622532"/>
          </a:xfrm>
          <a:prstGeom prst="rect">
            <a:avLst/>
          </a:prstGeom>
        </p:spPr>
      </p:pic>
      <p:sp>
        <p:nvSpPr>
          <p:cNvPr id="33" name="Metin kutusu 32"/>
          <p:cNvSpPr txBox="1"/>
          <p:nvPr/>
        </p:nvSpPr>
        <p:spPr>
          <a:xfrm>
            <a:off x="4674632" y="323099"/>
            <a:ext cx="54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9</a:t>
            </a:r>
            <a:r>
              <a:rPr lang="tr-TR" dirty="0" smtClean="0"/>
              <a:t> C</a:t>
            </a:r>
            <a:endParaRPr lang="tr-TR" dirty="0"/>
          </a:p>
        </p:txBody>
      </p:sp>
      <p:pic>
        <p:nvPicPr>
          <p:cNvPr id="34" name="Resim 33"/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8008" b="26758" l="64328" r="86866">
                        <a14:foregroundMark x1="82388" y1="15234" x2="81940" y2="18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13" t="7278" r="12589" b="72985"/>
          <a:stretch/>
        </p:blipFill>
        <p:spPr>
          <a:xfrm>
            <a:off x="-36512" y="1052736"/>
            <a:ext cx="1083931" cy="687024"/>
          </a:xfrm>
          <a:prstGeom prst="rect">
            <a:avLst/>
          </a:prstGeom>
        </p:spPr>
      </p:pic>
      <p:sp>
        <p:nvSpPr>
          <p:cNvPr id="35" name="Metin kutusu 34"/>
          <p:cNvSpPr txBox="1"/>
          <p:nvPr/>
        </p:nvSpPr>
        <p:spPr>
          <a:xfrm>
            <a:off x="818017" y="1268759"/>
            <a:ext cx="6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12 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20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etin kutusu 14"/>
          <p:cNvSpPr txBox="1"/>
          <p:nvPr/>
        </p:nvSpPr>
        <p:spPr>
          <a:xfrm>
            <a:off x="179512" y="33265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Erzurum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179512" y="105273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Ankara?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179512" y="184656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Trabzon?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179512" y="256664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Sivas?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179512" y="328672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İzmir?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179512" y="4078813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Gaziantep?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179512" y="4798893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Sinop?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  <p:sp>
        <p:nvSpPr>
          <p:cNvPr id="28" name="Metin kutusu 27"/>
          <p:cNvSpPr txBox="1"/>
          <p:nvPr/>
        </p:nvSpPr>
        <p:spPr>
          <a:xfrm>
            <a:off x="179512" y="5518973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Wetter</a:t>
            </a:r>
            <a:r>
              <a:rPr lang="tr-TR" dirty="0" smtClean="0"/>
              <a:t> in Çanakkale?</a:t>
            </a:r>
          </a:p>
          <a:p>
            <a:r>
              <a:rPr lang="tr-TR" dirty="0" err="1" smtClean="0"/>
              <a:t>Wie</a:t>
            </a:r>
            <a:r>
              <a:rPr lang="tr-TR" dirty="0" smtClean="0"/>
              <a:t> </a:t>
            </a:r>
            <a:r>
              <a:rPr lang="tr-TR" dirty="0" err="1" smtClean="0"/>
              <a:t>viel</a:t>
            </a:r>
            <a:r>
              <a:rPr lang="tr-TR" dirty="0" smtClean="0"/>
              <a:t> </a:t>
            </a:r>
            <a:r>
              <a:rPr lang="tr-TR" dirty="0" err="1" smtClean="0"/>
              <a:t>Grad</a:t>
            </a:r>
            <a:r>
              <a:rPr lang="tr-TR" dirty="0" smtClean="0"/>
              <a:t> </a:t>
            </a:r>
            <a:r>
              <a:rPr lang="tr-TR" dirty="0" err="1" smtClean="0"/>
              <a:t>ist</a:t>
            </a:r>
            <a:r>
              <a:rPr lang="tr-TR" dirty="0" smtClean="0"/>
              <a:t> es?</a:t>
            </a:r>
          </a:p>
        </p:txBody>
      </p:sp>
    </p:spTree>
    <p:extLst>
      <p:ext uri="{BB962C8B-B14F-4D97-AF65-F5344CB8AC3E}">
        <p14:creationId xmlns:p14="http://schemas.microsoft.com/office/powerpoint/2010/main" val="120689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164</Words>
  <Application>Microsoft Office PowerPoint</Application>
  <PresentationFormat>Ekran Gösterisi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Tekin Atabek</dc:creator>
  <cp:lastModifiedBy>HP</cp:lastModifiedBy>
  <cp:revision>7</cp:revision>
  <dcterms:created xsi:type="dcterms:W3CDTF">2018-12-30T20:52:12Z</dcterms:created>
  <dcterms:modified xsi:type="dcterms:W3CDTF">2018-12-30T21:56:14Z</dcterms:modified>
</cp:coreProperties>
</file>