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2" r:id="rId21"/>
    <p:sldId id="27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D6D3C-5545-4DFE-9839-7E69184FFCC5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FC6D9E9D-7159-4349-81D5-B5290E2EE29A}">
      <dgm:prSet/>
      <dgm:spPr/>
      <dgm:t>
        <a:bodyPr/>
        <a:lstStyle/>
        <a:p>
          <a:pPr rtl="0"/>
          <a:r>
            <a:rPr lang="tr-TR" dirty="0" err="1" smtClean="0"/>
            <a:t>Was</a:t>
          </a:r>
          <a:r>
            <a:rPr lang="tr-TR" dirty="0" smtClean="0"/>
            <a:t> </a:t>
          </a:r>
          <a:r>
            <a:rPr lang="tr-TR" dirty="0" err="1" smtClean="0"/>
            <a:t>brauchen</a:t>
          </a:r>
          <a:r>
            <a:rPr lang="tr-TR" dirty="0" smtClean="0"/>
            <a:t> </a:t>
          </a:r>
          <a:r>
            <a:rPr lang="tr-TR" dirty="0" err="1" smtClean="0"/>
            <a:t>Sie</a:t>
          </a:r>
          <a:r>
            <a:rPr lang="tr-TR" dirty="0" smtClean="0"/>
            <a:t>?</a:t>
          </a:r>
          <a:endParaRPr lang="tr-TR" dirty="0"/>
        </a:p>
      </dgm:t>
    </dgm:pt>
    <dgm:pt modelId="{664740BE-8FB6-4319-9177-CD25C259920F}" type="parTrans" cxnId="{54DEC648-A390-45EC-9AB0-2F56CF8EB3C1}">
      <dgm:prSet/>
      <dgm:spPr/>
      <dgm:t>
        <a:bodyPr/>
        <a:lstStyle/>
        <a:p>
          <a:endParaRPr lang="tr-TR"/>
        </a:p>
      </dgm:t>
    </dgm:pt>
    <dgm:pt modelId="{C285C439-90CF-4804-9886-989BBEC232CF}" type="sibTrans" cxnId="{54DEC648-A390-45EC-9AB0-2F56CF8EB3C1}">
      <dgm:prSet/>
      <dgm:spPr/>
      <dgm:t>
        <a:bodyPr/>
        <a:lstStyle/>
        <a:p>
          <a:endParaRPr lang="tr-TR"/>
        </a:p>
      </dgm:t>
    </dgm:pt>
    <dgm:pt modelId="{A26C817C-6DBA-4F59-BF8B-7FC99681E33B}" type="pres">
      <dgm:prSet presAssocID="{52DD6D3C-5545-4DFE-9839-7E69184FFC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BC3DE0-1A84-4E89-9C54-AFE1EBF5177E}" type="pres">
      <dgm:prSet presAssocID="{FC6D9E9D-7159-4349-81D5-B5290E2EE29A}" presName="circle1" presStyleLbl="node1" presStyleIdx="0" presStyleCnt="1" custAng="0"/>
      <dgm:spPr/>
    </dgm:pt>
    <dgm:pt modelId="{343F4F43-1192-4A31-8F0C-700CD88DA11D}" type="pres">
      <dgm:prSet presAssocID="{FC6D9E9D-7159-4349-81D5-B5290E2EE29A}" presName="space" presStyleCnt="0"/>
      <dgm:spPr/>
    </dgm:pt>
    <dgm:pt modelId="{A4BF3A96-FB72-4FB8-B908-7513A13FD7C4}" type="pres">
      <dgm:prSet presAssocID="{FC6D9E9D-7159-4349-81D5-B5290E2EE29A}" presName="rect1" presStyleLbl="alignAcc1" presStyleIdx="0" presStyleCnt="1"/>
      <dgm:spPr/>
      <dgm:t>
        <a:bodyPr/>
        <a:lstStyle/>
        <a:p>
          <a:endParaRPr lang="tr-TR"/>
        </a:p>
      </dgm:t>
    </dgm:pt>
    <dgm:pt modelId="{2262D283-D5AE-4C11-9853-1F556C68E4CC}" type="pres">
      <dgm:prSet presAssocID="{FC6D9E9D-7159-4349-81D5-B5290E2EE2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A506E24-1035-42C5-9792-5BD372E12082}" type="presOf" srcId="{FC6D9E9D-7159-4349-81D5-B5290E2EE29A}" destId="{A4BF3A96-FB72-4FB8-B908-7513A13FD7C4}" srcOrd="0" destOrd="0" presId="urn:microsoft.com/office/officeart/2005/8/layout/target3"/>
    <dgm:cxn modelId="{3ABA7D2E-C317-4202-912E-F85F00601FEE}" type="presOf" srcId="{52DD6D3C-5545-4DFE-9839-7E69184FFCC5}" destId="{A26C817C-6DBA-4F59-BF8B-7FC99681E33B}" srcOrd="0" destOrd="0" presId="urn:microsoft.com/office/officeart/2005/8/layout/target3"/>
    <dgm:cxn modelId="{8CF2EC66-CFA8-4FF9-86C2-4665592C47AA}" type="presOf" srcId="{FC6D9E9D-7159-4349-81D5-B5290E2EE29A}" destId="{2262D283-D5AE-4C11-9853-1F556C68E4CC}" srcOrd="1" destOrd="0" presId="urn:microsoft.com/office/officeart/2005/8/layout/target3"/>
    <dgm:cxn modelId="{54DEC648-A390-45EC-9AB0-2F56CF8EB3C1}" srcId="{52DD6D3C-5545-4DFE-9839-7E69184FFCC5}" destId="{FC6D9E9D-7159-4349-81D5-B5290E2EE29A}" srcOrd="0" destOrd="0" parTransId="{664740BE-8FB6-4319-9177-CD25C259920F}" sibTransId="{C285C439-90CF-4804-9886-989BBEC232CF}"/>
    <dgm:cxn modelId="{46EB486F-C1C7-4FCB-BC66-6D2E6C6A7ECE}" type="presParOf" srcId="{A26C817C-6DBA-4F59-BF8B-7FC99681E33B}" destId="{2FBC3DE0-1A84-4E89-9C54-AFE1EBF5177E}" srcOrd="0" destOrd="0" presId="urn:microsoft.com/office/officeart/2005/8/layout/target3"/>
    <dgm:cxn modelId="{A0320F21-8BF2-46C1-9986-28163FC9EF93}" type="presParOf" srcId="{A26C817C-6DBA-4F59-BF8B-7FC99681E33B}" destId="{343F4F43-1192-4A31-8F0C-700CD88DA11D}" srcOrd="1" destOrd="0" presId="urn:microsoft.com/office/officeart/2005/8/layout/target3"/>
    <dgm:cxn modelId="{F5AE6894-11A7-4764-9E46-AC75198D6AC4}" type="presParOf" srcId="{A26C817C-6DBA-4F59-BF8B-7FC99681E33B}" destId="{A4BF3A96-FB72-4FB8-B908-7513A13FD7C4}" srcOrd="2" destOrd="0" presId="urn:microsoft.com/office/officeart/2005/8/layout/target3"/>
    <dgm:cxn modelId="{55C64CA0-CDCD-4680-9B29-FEB3DB68861D}" type="presParOf" srcId="{A26C817C-6DBA-4F59-BF8B-7FC99681E33B}" destId="{2262D283-D5AE-4C11-9853-1F556C68E4C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D6D3C-5545-4DFE-9839-7E69184FFCC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C6D9E9D-7159-4349-81D5-B5290E2EE29A}">
      <dgm:prSet/>
      <dgm:spPr/>
      <dgm:t>
        <a:bodyPr/>
        <a:lstStyle/>
        <a:p>
          <a:pPr rtl="0"/>
          <a:r>
            <a:rPr lang="tr-TR" dirty="0" err="1" smtClean="0"/>
            <a:t>Was</a:t>
          </a:r>
          <a:r>
            <a:rPr lang="tr-TR" dirty="0" smtClean="0"/>
            <a:t> </a:t>
          </a:r>
          <a:r>
            <a:rPr lang="tr-TR" dirty="0" err="1" smtClean="0"/>
            <a:t>möchten</a:t>
          </a:r>
          <a:r>
            <a:rPr lang="tr-TR" dirty="0" smtClean="0"/>
            <a:t> </a:t>
          </a:r>
          <a:r>
            <a:rPr lang="tr-TR" dirty="0" err="1" smtClean="0"/>
            <a:t>Sie</a:t>
          </a:r>
          <a:r>
            <a:rPr lang="tr-TR" dirty="0" smtClean="0"/>
            <a:t>?</a:t>
          </a:r>
          <a:endParaRPr lang="tr-TR" dirty="0"/>
        </a:p>
      </dgm:t>
    </dgm:pt>
    <dgm:pt modelId="{664740BE-8FB6-4319-9177-CD25C259920F}" type="parTrans" cxnId="{54DEC648-A390-45EC-9AB0-2F56CF8EB3C1}">
      <dgm:prSet/>
      <dgm:spPr/>
      <dgm:t>
        <a:bodyPr/>
        <a:lstStyle/>
        <a:p>
          <a:endParaRPr lang="tr-TR"/>
        </a:p>
      </dgm:t>
    </dgm:pt>
    <dgm:pt modelId="{C285C439-90CF-4804-9886-989BBEC232CF}" type="sibTrans" cxnId="{54DEC648-A390-45EC-9AB0-2F56CF8EB3C1}">
      <dgm:prSet/>
      <dgm:spPr/>
      <dgm:t>
        <a:bodyPr/>
        <a:lstStyle/>
        <a:p>
          <a:endParaRPr lang="tr-TR"/>
        </a:p>
      </dgm:t>
    </dgm:pt>
    <dgm:pt modelId="{A26C817C-6DBA-4F59-BF8B-7FC99681E33B}" type="pres">
      <dgm:prSet presAssocID="{52DD6D3C-5545-4DFE-9839-7E69184FFC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BC3DE0-1A84-4E89-9C54-AFE1EBF5177E}" type="pres">
      <dgm:prSet presAssocID="{FC6D9E9D-7159-4349-81D5-B5290E2EE29A}" presName="circle1" presStyleLbl="node1" presStyleIdx="0" presStyleCnt="1" custAng="0"/>
      <dgm:spPr/>
    </dgm:pt>
    <dgm:pt modelId="{343F4F43-1192-4A31-8F0C-700CD88DA11D}" type="pres">
      <dgm:prSet presAssocID="{FC6D9E9D-7159-4349-81D5-B5290E2EE29A}" presName="space" presStyleCnt="0"/>
      <dgm:spPr/>
    </dgm:pt>
    <dgm:pt modelId="{A4BF3A96-FB72-4FB8-B908-7513A13FD7C4}" type="pres">
      <dgm:prSet presAssocID="{FC6D9E9D-7159-4349-81D5-B5290E2EE29A}" presName="rect1" presStyleLbl="alignAcc1" presStyleIdx="0" presStyleCnt="1"/>
      <dgm:spPr/>
      <dgm:t>
        <a:bodyPr/>
        <a:lstStyle/>
        <a:p>
          <a:endParaRPr lang="tr-TR"/>
        </a:p>
      </dgm:t>
    </dgm:pt>
    <dgm:pt modelId="{2262D283-D5AE-4C11-9853-1F556C68E4CC}" type="pres">
      <dgm:prSet presAssocID="{FC6D9E9D-7159-4349-81D5-B5290E2EE2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C97816-116F-46EF-AE8A-FC736840C327}" type="presOf" srcId="{52DD6D3C-5545-4DFE-9839-7E69184FFCC5}" destId="{A26C817C-6DBA-4F59-BF8B-7FC99681E33B}" srcOrd="0" destOrd="0" presId="urn:microsoft.com/office/officeart/2005/8/layout/target3"/>
    <dgm:cxn modelId="{B9E02E2D-AAA9-41F3-BA67-9453AE1AA223}" type="presOf" srcId="{FC6D9E9D-7159-4349-81D5-B5290E2EE29A}" destId="{2262D283-D5AE-4C11-9853-1F556C68E4CC}" srcOrd="1" destOrd="0" presId="urn:microsoft.com/office/officeart/2005/8/layout/target3"/>
    <dgm:cxn modelId="{60CDD070-4B4F-4235-9270-D32D22313C3A}" type="presOf" srcId="{FC6D9E9D-7159-4349-81D5-B5290E2EE29A}" destId="{A4BF3A96-FB72-4FB8-B908-7513A13FD7C4}" srcOrd="0" destOrd="0" presId="urn:microsoft.com/office/officeart/2005/8/layout/target3"/>
    <dgm:cxn modelId="{54DEC648-A390-45EC-9AB0-2F56CF8EB3C1}" srcId="{52DD6D3C-5545-4DFE-9839-7E69184FFCC5}" destId="{FC6D9E9D-7159-4349-81D5-B5290E2EE29A}" srcOrd="0" destOrd="0" parTransId="{664740BE-8FB6-4319-9177-CD25C259920F}" sibTransId="{C285C439-90CF-4804-9886-989BBEC232CF}"/>
    <dgm:cxn modelId="{D7489163-EAFA-4313-ACAA-99683C45EA03}" type="presParOf" srcId="{A26C817C-6DBA-4F59-BF8B-7FC99681E33B}" destId="{2FBC3DE0-1A84-4E89-9C54-AFE1EBF5177E}" srcOrd="0" destOrd="0" presId="urn:microsoft.com/office/officeart/2005/8/layout/target3"/>
    <dgm:cxn modelId="{DB478826-0842-4DC7-B6A4-F909B67A531B}" type="presParOf" srcId="{A26C817C-6DBA-4F59-BF8B-7FC99681E33B}" destId="{343F4F43-1192-4A31-8F0C-700CD88DA11D}" srcOrd="1" destOrd="0" presId="urn:microsoft.com/office/officeart/2005/8/layout/target3"/>
    <dgm:cxn modelId="{6498B887-ED1D-4CA3-96A5-7E1519941801}" type="presParOf" srcId="{A26C817C-6DBA-4F59-BF8B-7FC99681E33B}" destId="{A4BF3A96-FB72-4FB8-B908-7513A13FD7C4}" srcOrd="2" destOrd="0" presId="urn:microsoft.com/office/officeart/2005/8/layout/target3"/>
    <dgm:cxn modelId="{D9A407DC-067A-4391-B189-1F4CBD58AAB0}" type="presParOf" srcId="{A26C817C-6DBA-4F59-BF8B-7FC99681E33B}" destId="{2262D283-D5AE-4C11-9853-1F556C68E4C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AFDB9-6C3E-4AB4-898C-52AEA1DF5813}" type="doc">
      <dgm:prSet loTypeId="urn:microsoft.com/office/officeart/2005/8/layout/venn1" loCatId="relationship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CBC1E7C1-8D8F-4351-AD3E-F7228433DAC2}">
      <dgm:prSet/>
      <dgm:spPr/>
      <dgm:t>
        <a:bodyPr/>
        <a:lstStyle/>
        <a:p>
          <a:pPr rtl="0"/>
          <a:r>
            <a:rPr lang="tr-TR" dirty="0" smtClean="0"/>
            <a:t>1</a:t>
          </a:r>
          <a:endParaRPr lang="tr-TR" dirty="0"/>
        </a:p>
      </dgm:t>
    </dgm:pt>
    <dgm:pt modelId="{C55CE173-4535-4A1C-A6C4-8E340F526745}" type="parTrans" cxnId="{4ED1A412-C413-476D-ACD6-ED0B7C52F2A6}">
      <dgm:prSet/>
      <dgm:spPr/>
      <dgm:t>
        <a:bodyPr/>
        <a:lstStyle/>
        <a:p>
          <a:endParaRPr lang="tr-TR"/>
        </a:p>
      </dgm:t>
    </dgm:pt>
    <dgm:pt modelId="{DB8CA299-522C-44C0-BB14-06B0B54A2EAD}" type="sibTrans" cxnId="{4ED1A412-C413-476D-ACD6-ED0B7C52F2A6}">
      <dgm:prSet/>
      <dgm:spPr/>
      <dgm:t>
        <a:bodyPr/>
        <a:lstStyle/>
        <a:p>
          <a:endParaRPr lang="tr-TR"/>
        </a:p>
      </dgm:t>
    </dgm:pt>
    <dgm:pt modelId="{493088C9-D1DC-4125-BCC1-5ED4EA61CB35}" type="pres">
      <dgm:prSet presAssocID="{EB5AFDB9-6C3E-4AB4-898C-52AEA1DF581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7DAD13-2E92-4750-8829-C88A8BA8B387}" type="pres">
      <dgm:prSet presAssocID="{CBC1E7C1-8D8F-4351-AD3E-F7228433DAC2}" presName="circ1TxSh" presStyleLbl="vennNode1" presStyleIdx="0" presStyleCnt="1" custLinFactNeighborX="9875" custLinFactNeighborY="6355"/>
      <dgm:spPr/>
      <dgm:t>
        <a:bodyPr/>
        <a:lstStyle/>
        <a:p>
          <a:endParaRPr lang="tr-TR"/>
        </a:p>
      </dgm:t>
    </dgm:pt>
  </dgm:ptLst>
  <dgm:cxnLst>
    <dgm:cxn modelId="{D6E01733-0698-43FA-B1D7-CA181564DAC8}" type="presOf" srcId="{CBC1E7C1-8D8F-4351-AD3E-F7228433DAC2}" destId="{AE7DAD13-2E92-4750-8829-C88A8BA8B387}" srcOrd="0" destOrd="0" presId="urn:microsoft.com/office/officeart/2005/8/layout/venn1"/>
    <dgm:cxn modelId="{9881EE81-7EE2-4DDC-B948-1CFBAFFC34A7}" type="presOf" srcId="{EB5AFDB9-6C3E-4AB4-898C-52AEA1DF5813}" destId="{493088C9-D1DC-4125-BCC1-5ED4EA61CB35}" srcOrd="0" destOrd="0" presId="urn:microsoft.com/office/officeart/2005/8/layout/venn1"/>
    <dgm:cxn modelId="{4ED1A412-C413-476D-ACD6-ED0B7C52F2A6}" srcId="{EB5AFDB9-6C3E-4AB4-898C-52AEA1DF5813}" destId="{CBC1E7C1-8D8F-4351-AD3E-F7228433DAC2}" srcOrd="0" destOrd="0" parTransId="{C55CE173-4535-4A1C-A6C4-8E340F526745}" sibTransId="{DB8CA299-522C-44C0-BB14-06B0B54A2EAD}"/>
    <dgm:cxn modelId="{AC4A5919-2195-4DC7-B9A3-F5BFA790F71B}" type="presParOf" srcId="{493088C9-D1DC-4125-BCC1-5ED4EA61CB35}" destId="{AE7DAD13-2E92-4750-8829-C88A8BA8B38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5B28A-847B-4377-9CEE-19F3975C1D92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7F7A95AC-7F7E-49E3-B741-63522A39DFBD}">
      <dgm:prSet/>
      <dgm:spPr/>
      <dgm:t>
        <a:bodyPr/>
        <a:lstStyle/>
        <a:p>
          <a:pPr rtl="0"/>
          <a:r>
            <a:rPr lang="tr-TR" dirty="0" smtClean="0"/>
            <a:t>2</a:t>
          </a:r>
          <a:endParaRPr lang="tr-TR" dirty="0"/>
        </a:p>
      </dgm:t>
    </dgm:pt>
    <dgm:pt modelId="{44A59247-0E62-4397-89F1-945F82C69E42}" type="parTrans" cxnId="{E0B1A482-D613-404F-9926-482ED4F830A9}">
      <dgm:prSet/>
      <dgm:spPr/>
      <dgm:t>
        <a:bodyPr/>
        <a:lstStyle/>
        <a:p>
          <a:endParaRPr lang="tr-TR"/>
        </a:p>
      </dgm:t>
    </dgm:pt>
    <dgm:pt modelId="{0B00157B-1735-4574-86BF-5FD09221CCCE}" type="sibTrans" cxnId="{E0B1A482-D613-404F-9926-482ED4F830A9}">
      <dgm:prSet/>
      <dgm:spPr/>
      <dgm:t>
        <a:bodyPr/>
        <a:lstStyle/>
        <a:p>
          <a:endParaRPr lang="tr-TR"/>
        </a:p>
      </dgm:t>
    </dgm:pt>
    <dgm:pt modelId="{B295EC94-AB4A-4519-80F2-783BDB365C50}" type="pres">
      <dgm:prSet presAssocID="{6405B28A-847B-4377-9CEE-19F3975C1D9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146277-DF63-443B-AA45-D57324EB40A4}" type="pres">
      <dgm:prSet presAssocID="{7F7A95AC-7F7E-49E3-B741-63522A39DFBD}" presName="circ1TxSh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663E2FE2-CB32-4AEA-892E-8F2B9FED2F6D}" type="presOf" srcId="{7F7A95AC-7F7E-49E3-B741-63522A39DFBD}" destId="{39146277-DF63-443B-AA45-D57324EB40A4}" srcOrd="0" destOrd="0" presId="urn:microsoft.com/office/officeart/2005/8/layout/venn1"/>
    <dgm:cxn modelId="{FB35FC5E-42BE-41B3-A8B9-BF0674C04637}" type="presOf" srcId="{6405B28A-847B-4377-9CEE-19F3975C1D92}" destId="{B295EC94-AB4A-4519-80F2-783BDB365C50}" srcOrd="0" destOrd="0" presId="urn:microsoft.com/office/officeart/2005/8/layout/venn1"/>
    <dgm:cxn modelId="{E0B1A482-D613-404F-9926-482ED4F830A9}" srcId="{6405B28A-847B-4377-9CEE-19F3975C1D92}" destId="{7F7A95AC-7F7E-49E3-B741-63522A39DFBD}" srcOrd="0" destOrd="0" parTransId="{44A59247-0E62-4397-89F1-945F82C69E42}" sibTransId="{0B00157B-1735-4574-86BF-5FD09221CCCE}"/>
    <dgm:cxn modelId="{30036877-7F81-45C7-85EF-018FCB37076E}" type="presParOf" srcId="{B295EC94-AB4A-4519-80F2-783BDB365C50}" destId="{39146277-DF63-443B-AA45-D57324EB40A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3DE0-1A84-4E89-9C54-AFE1EBF5177E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F3A96-FB72-4FB8-B908-7513A13FD7C4}">
      <dsp:nvSpPr>
        <dsp:cNvPr id="0" name=""/>
        <dsp:cNvSpPr/>
      </dsp:nvSpPr>
      <dsp:spPr>
        <a:xfrm>
          <a:off x="261610" y="0"/>
          <a:ext cx="3266781" cy="52322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Was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brauchen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Sie</a:t>
          </a:r>
          <a:r>
            <a:rPr lang="tr-TR" sz="2300" kern="1200" dirty="0" smtClean="0"/>
            <a:t>?</a:t>
          </a:r>
          <a:endParaRPr lang="tr-TR" sz="2300" kern="1200" dirty="0"/>
        </a:p>
      </dsp:txBody>
      <dsp:txXfrm>
        <a:off x="261610" y="0"/>
        <a:ext cx="3266781" cy="523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3DE0-1A84-4E89-9C54-AFE1EBF5177E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F3A96-FB72-4FB8-B908-7513A13FD7C4}">
      <dsp:nvSpPr>
        <dsp:cNvPr id="0" name=""/>
        <dsp:cNvSpPr/>
      </dsp:nvSpPr>
      <dsp:spPr>
        <a:xfrm>
          <a:off x="261610" y="0"/>
          <a:ext cx="3266781" cy="523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Was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möchten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Sie</a:t>
          </a:r>
          <a:r>
            <a:rPr lang="tr-TR" sz="2300" kern="1200" dirty="0" smtClean="0"/>
            <a:t>?</a:t>
          </a:r>
          <a:endParaRPr lang="tr-TR" sz="2300" kern="1200" dirty="0"/>
        </a:p>
      </dsp:txBody>
      <dsp:txXfrm>
        <a:off x="261610" y="0"/>
        <a:ext cx="3266781" cy="523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DAD13-2E92-4750-8829-C88A8BA8B387}">
      <dsp:nvSpPr>
        <dsp:cNvPr id="0" name=""/>
        <dsp:cNvSpPr/>
      </dsp:nvSpPr>
      <dsp:spPr>
        <a:xfrm>
          <a:off x="72007" y="0"/>
          <a:ext cx="432048" cy="43204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1</a:t>
          </a:r>
          <a:endParaRPr lang="tr-TR" sz="2100" kern="1200" dirty="0"/>
        </a:p>
      </dsp:txBody>
      <dsp:txXfrm>
        <a:off x="135279" y="63272"/>
        <a:ext cx="305504" cy="305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6277-DF63-443B-AA45-D57324EB40A4}">
      <dsp:nvSpPr>
        <dsp:cNvPr id="0" name=""/>
        <dsp:cNvSpPr/>
      </dsp:nvSpPr>
      <dsp:spPr>
        <a:xfrm>
          <a:off x="80617" y="0"/>
          <a:ext cx="438137" cy="4381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2</a:t>
          </a:r>
          <a:endParaRPr lang="tr-TR" sz="2100" kern="1200" dirty="0"/>
        </a:p>
      </dsp:txBody>
      <dsp:txXfrm>
        <a:off x="144781" y="64164"/>
        <a:ext cx="309809" cy="30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37.jp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67544" y="319194"/>
            <a:ext cx="6560021" cy="5774102"/>
            <a:chOff x="1043608" y="476672"/>
            <a:chExt cx="6560021" cy="577410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76672"/>
              <a:ext cx="6560021" cy="5774102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1187624" y="692696"/>
              <a:ext cx="626469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err="1" smtClean="0">
                  <a:latin typeface="+mj-lt"/>
                </a:rPr>
                <a:t>Thema</a:t>
              </a:r>
              <a:r>
                <a:rPr lang="tr-TR" sz="4000" b="1" dirty="0" smtClean="0">
                  <a:latin typeface="+mj-lt"/>
                </a:rPr>
                <a:t>:</a:t>
              </a:r>
            </a:p>
            <a:p>
              <a:pPr algn="ctr"/>
              <a:endParaRPr lang="tr-TR" sz="4000" b="1" dirty="0" smtClean="0">
                <a:latin typeface="+mj-lt"/>
              </a:endParaRPr>
            </a:p>
            <a:p>
              <a:pPr algn="ctr"/>
              <a:r>
                <a:rPr lang="tr-TR" sz="4000" b="1" dirty="0" err="1" smtClean="0">
                  <a:latin typeface="+mj-lt"/>
                </a:rPr>
                <a:t>Obst</a:t>
              </a:r>
              <a:r>
                <a:rPr lang="tr-TR" sz="4000" b="1" dirty="0" smtClean="0">
                  <a:latin typeface="+mj-lt"/>
                </a:rPr>
                <a:t>- </a:t>
              </a:r>
              <a:r>
                <a:rPr lang="tr-TR" sz="4000" b="1" dirty="0" err="1" smtClean="0">
                  <a:latin typeface="+mj-lt"/>
                </a:rPr>
                <a:t>und</a:t>
              </a:r>
              <a:r>
                <a:rPr lang="tr-TR" sz="4000" b="1" dirty="0" smtClean="0">
                  <a:latin typeface="+mj-lt"/>
                </a:rPr>
                <a:t> </a:t>
              </a:r>
              <a:r>
                <a:rPr lang="tr-TR" sz="4000" b="1" dirty="0" err="1" smtClean="0">
                  <a:latin typeface="+mj-lt"/>
                </a:rPr>
                <a:t>Gemüsenamen</a:t>
              </a:r>
              <a:r>
                <a:rPr lang="tr-TR" sz="4000" b="1" dirty="0" smtClean="0">
                  <a:latin typeface="+mj-lt"/>
                </a:rPr>
                <a:t> </a:t>
              </a:r>
              <a:r>
                <a:rPr lang="tr-TR" sz="4000" b="1" dirty="0" err="1" smtClean="0">
                  <a:latin typeface="+mj-lt"/>
                </a:rPr>
                <a:t>nennen</a:t>
              </a:r>
              <a:r>
                <a:rPr lang="tr-TR" sz="4000" b="1" dirty="0" smtClean="0">
                  <a:latin typeface="+mj-lt"/>
                </a:rPr>
                <a:t> (</a:t>
              </a:r>
              <a:r>
                <a:rPr lang="tr-TR" sz="4000" b="1" dirty="0" err="1" smtClean="0">
                  <a:latin typeface="+mj-lt"/>
                </a:rPr>
                <a:t>Singular</a:t>
              </a:r>
              <a:r>
                <a:rPr lang="tr-TR" sz="4000" b="1" dirty="0" smtClean="0">
                  <a:latin typeface="+mj-lt"/>
                </a:rPr>
                <a:t>/</a:t>
              </a:r>
              <a:r>
                <a:rPr lang="tr-TR" sz="4000" b="1" dirty="0" err="1" smtClean="0">
                  <a:latin typeface="+mj-lt"/>
                </a:rPr>
                <a:t>Plural</a:t>
              </a:r>
              <a:r>
                <a:rPr lang="tr-TR" sz="4000" b="1" dirty="0" smtClean="0">
                  <a:latin typeface="+mj-lt"/>
                </a:rPr>
                <a:t>)</a:t>
              </a:r>
              <a:endParaRPr lang="tr-TR" sz="4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9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er kopfsa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684"/>
            <a:ext cx="5472608" cy="4276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Kopfsalat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Kopfsalate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9682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die kirs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76664" cy="3950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Kirsche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Kirschen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8289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ie papr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08512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Paprika</a:t>
            </a:r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Paprikas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7405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die karo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7"/>
            <a:ext cx="636520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Karotte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Karotten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790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die ki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87226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Kiwi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Kiwis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7741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die kartoff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328592" cy="399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Kartoffel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Kartoffeln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9916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die zitr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397276" cy="3888432"/>
          </a:xfrm>
          <a:prstGeom prst="ellipse">
            <a:avLst/>
          </a:prstGeom>
          <a:ln w="190500" cap="rnd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Zitrone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Zitronen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5406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ie erdbe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388" name="Picture 4" descr="Image result for die erdbe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994829" cy="3556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Metin kutusu 5"/>
          <p:cNvSpPr txBox="1"/>
          <p:nvPr/>
        </p:nvSpPr>
        <p:spPr>
          <a:xfrm>
            <a:off x="1482436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Erdbeere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Erdbeeren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9919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44702" y="1822826"/>
            <a:ext cx="4095250" cy="3334366"/>
            <a:chOff x="2853014" y="22626"/>
            <a:chExt cx="4023242" cy="340637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21" y="22626"/>
              <a:ext cx="3870019" cy="3406374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2853014" y="548680"/>
              <a:ext cx="4023242" cy="110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 smtClean="0"/>
                <a:t>Thema</a:t>
              </a:r>
              <a:r>
                <a:rPr lang="tr-TR" sz="3200" dirty="0" smtClean="0"/>
                <a:t>:</a:t>
              </a:r>
            </a:p>
            <a:p>
              <a:pPr algn="ctr"/>
              <a:r>
                <a:rPr lang="tr-TR" sz="3200" dirty="0" err="1" smtClean="0"/>
                <a:t>Was</a:t>
              </a:r>
              <a:r>
                <a:rPr lang="tr-TR" sz="3200" dirty="0" smtClean="0"/>
                <a:t> </a:t>
              </a:r>
              <a:r>
                <a:rPr lang="tr-TR" sz="3200" dirty="0" err="1" smtClean="0"/>
                <a:t>ist</a:t>
              </a:r>
              <a:r>
                <a:rPr lang="tr-TR" sz="3200" dirty="0" smtClean="0"/>
                <a:t> </a:t>
              </a:r>
              <a:r>
                <a:rPr lang="tr-TR" sz="3200" dirty="0" err="1" smtClean="0"/>
                <a:t>das</a:t>
              </a:r>
              <a:r>
                <a:rPr lang="tr-TR" sz="3200" dirty="0" smtClean="0"/>
                <a:t>?</a:t>
              </a:r>
              <a:endParaRPr lang="tr-TR" sz="3200" dirty="0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187624" y="434210"/>
            <a:ext cx="7992887" cy="2087332"/>
            <a:chOff x="1187624" y="434210"/>
            <a:chExt cx="7992887" cy="2087332"/>
          </a:xfrm>
        </p:grpSpPr>
        <p:sp>
          <p:nvSpPr>
            <p:cNvPr id="14" name="Serbest Form 13"/>
            <p:cNvSpPr/>
            <p:nvPr/>
          </p:nvSpPr>
          <p:spPr>
            <a:xfrm rot="21600000">
              <a:off x="4581987" y="434210"/>
              <a:ext cx="4214803" cy="783385"/>
            </a:xfrm>
            <a:custGeom>
              <a:avLst/>
              <a:gdLst>
                <a:gd name="connsiteX0" fmla="*/ 0 w 4214803"/>
                <a:gd name="connsiteY0" fmla="*/ 0 h 783383"/>
                <a:gd name="connsiteX1" fmla="*/ 3823112 w 4214803"/>
                <a:gd name="connsiteY1" fmla="*/ 0 h 783383"/>
                <a:gd name="connsiteX2" fmla="*/ 4214803 w 4214803"/>
                <a:gd name="connsiteY2" fmla="*/ 391692 h 783383"/>
                <a:gd name="connsiteX3" fmla="*/ 3823112 w 4214803"/>
                <a:gd name="connsiteY3" fmla="*/ 783383 h 783383"/>
                <a:gd name="connsiteX4" fmla="*/ 0 w 4214803"/>
                <a:gd name="connsiteY4" fmla="*/ 783383 h 783383"/>
                <a:gd name="connsiteX5" fmla="*/ 0 w 4214803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803" h="783383">
                  <a:moveTo>
                    <a:pt x="4214803" y="783382"/>
                  </a:moveTo>
                  <a:lnTo>
                    <a:pt x="391691" y="783382"/>
                  </a:lnTo>
                  <a:lnTo>
                    <a:pt x="0" y="391691"/>
                  </a:lnTo>
                  <a:lnTo>
                    <a:pt x="391691" y="1"/>
                  </a:lnTo>
                  <a:lnTo>
                    <a:pt x="4214803" y="1"/>
                  </a:lnTo>
                  <a:lnTo>
                    <a:pt x="4214803" y="7833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119" tIns="110491" rIns="206248" bIns="110491" numCol="1" spcCol="1270" anchor="ctr" anchorCtr="0">
              <a:noAutofit/>
            </a:bodyPr>
            <a:lstStyle/>
            <a:p>
              <a:pPr lvl="0" algn="ctr" defTabSz="1289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900" b="1" kern="1200" dirty="0" err="1" smtClean="0"/>
                <a:t>Was</a:t>
              </a:r>
              <a:r>
                <a:rPr lang="tr-TR" sz="2900" b="1" kern="1200" dirty="0" smtClean="0"/>
                <a:t> </a:t>
              </a:r>
              <a:r>
                <a:rPr lang="tr-TR" sz="2900" b="1" kern="1200" dirty="0" err="1" smtClean="0"/>
                <a:t>ist</a:t>
              </a:r>
              <a:r>
                <a:rPr lang="tr-TR" sz="2900" b="1" kern="1200" dirty="0" smtClean="0"/>
                <a:t> </a:t>
              </a:r>
              <a:r>
                <a:rPr lang="tr-TR" sz="2900" b="1" kern="1200" dirty="0" err="1" smtClean="0"/>
                <a:t>das</a:t>
              </a:r>
              <a:r>
                <a:rPr lang="tr-TR" sz="2900" b="1" kern="1200" dirty="0" smtClean="0"/>
                <a:t>?</a:t>
              </a:r>
              <a:endParaRPr lang="tr-TR" sz="2900" kern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251423" y="434211"/>
              <a:ext cx="783383" cy="78338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2000" r="-4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erbest Form 15"/>
            <p:cNvSpPr/>
            <p:nvPr/>
          </p:nvSpPr>
          <p:spPr>
            <a:xfrm rot="21600000">
              <a:off x="9126863" y="1738159"/>
              <a:ext cx="53648" cy="783383"/>
            </a:xfrm>
            <a:custGeom>
              <a:avLst/>
              <a:gdLst>
                <a:gd name="connsiteX0" fmla="*/ 0 w 53648"/>
                <a:gd name="connsiteY0" fmla="*/ 0 h 783383"/>
                <a:gd name="connsiteX1" fmla="*/ 26824 w 53648"/>
                <a:gd name="connsiteY1" fmla="*/ 0 h 783383"/>
                <a:gd name="connsiteX2" fmla="*/ 53648 w 53648"/>
                <a:gd name="connsiteY2" fmla="*/ 391692 h 783383"/>
                <a:gd name="connsiteX3" fmla="*/ 26824 w 53648"/>
                <a:gd name="connsiteY3" fmla="*/ 783383 h 783383"/>
                <a:gd name="connsiteX4" fmla="*/ 0 w 53648"/>
                <a:gd name="connsiteY4" fmla="*/ 783383 h 783383"/>
                <a:gd name="connsiteX5" fmla="*/ 0 w 53648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48" h="783383">
                  <a:moveTo>
                    <a:pt x="53647" y="783383"/>
                  </a:moveTo>
                  <a:lnTo>
                    <a:pt x="26824" y="783383"/>
                  </a:lnTo>
                  <a:lnTo>
                    <a:pt x="1" y="391691"/>
                  </a:lnTo>
                  <a:lnTo>
                    <a:pt x="26824" y="0"/>
                  </a:lnTo>
                  <a:lnTo>
                    <a:pt x="53647" y="0"/>
                  </a:lnTo>
                  <a:lnTo>
                    <a:pt x="53647" y="783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85" tIns="106680" rIns="199136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87624" y="434211"/>
              <a:ext cx="1728192" cy="1388615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erbest Form 17"/>
            <p:cNvSpPr/>
            <p:nvPr/>
          </p:nvSpPr>
          <p:spPr>
            <a:xfrm>
              <a:off x="4572013" y="1412776"/>
              <a:ext cx="4224777" cy="783384"/>
            </a:xfrm>
            <a:custGeom>
              <a:avLst/>
              <a:gdLst>
                <a:gd name="connsiteX0" fmla="*/ 0 w 4374458"/>
                <a:gd name="connsiteY0" fmla="*/ 0 h 783383"/>
                <a:gd name="connsiteX1" fmla="*/ 3982767 w 4374458"/>
                <a:gd name="connsiteY1" fmla="*/ 0 h 783383"/>
                <a:gd name="connsiteX2" fmla="*/ 4374458 w 4374458"/>
                <a:gd name="connsiteY2" fmla="*/ 391692 h 783383"/>
                <a:gd name="connsiteX3" fmla="*/ 3982767 w 4374458"/>
                <a:gd name="connsiteY3" fmla="*/ 783383 h 783383"/>
                <a:gd name="connsiteX4" fmla="*/ 0 w 4374458"/>
                <a:gd name="connsiteY4" fmla="*/ 783383 h 783383"/>
                <a:gd name="connsiteX5" fmla="*/ 0 w 4374458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4458" h="783383">
                  <a:moveTo>
                    <a:pt x="4374458" y="783382"/>
                  </a:moveTo>
                  <a:lnTo>
                    <a:pt x="391691" y="783382"/>
                  </a:lnTo>
                  <a:lnTo>
                    <a:pt x="0" y="391691"/>
                  </a:lnTo>
                  <a:lnTo>
                    <a:pt x="391691" y="1"/>
                  </a:lnTo>
                  <a:lnTo>
                    <a:pt x="4374458" y="1"/>
                  </a:lnTo>
                  <a:lnTo>
                    <a:pt x="4374458" y="7833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119" tIns="106680" rIns="199136" bIns="106681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   </a:t>
              </a:r>
              <a:r>
                <a:rPr lang="tr-TR" sz="2800" b="1" kern="1200" dirty="0" err="1" smtClean="0"/>
                <a:t>Das</a:t>
              </a:r>
              <a:r>
                <a:rPr lang="tr-TR" sz="2800" b="1" kern="1200" dirty="0" smtClean="0"/>
                <a:t> </a:t>
              </a:r>
              <a:r>
                <a:rPr lang="tr-TR" sz="2800" b="1" kern="1200" dirty="0" err="1" smtClean="0"/>
                <a:t>ist</a:t>
              </a:r>
              <a:r>
                <a:rPr lang="tr-TR" sz="2800" b="1" kern="1200" dirty="0" smtClean="0"/>
                <a:t> </a:t>
              </a:r>
              <a:r>
                <a:rPr lang="tr-TR" sz="2800" b="1" kern="1200" dirty="0" err="1" smtClean="0"/>
                <a:t>ein</a:t>
              </a:r>
              <a:r>
                <a:rPr lang="tr-TR" sz="2800" b="1" kern="1200" dirty="0" smtClean="0"/>
                <a:t> </a:t>
              </a:r>
              <a:r>
                <a:rPr lang="tr-TR" sz="2800" b="1" kern="1200" dirty="0" err="1" smtClean="0"/>
                <a:t>Kopfsalat</a:t>
              </a:r>
              <a:r>
                <a:rPr lang="tr-TR" sz="2800" b="1" kern="1200" dirty="0" smtClean="0"/>
                <a:t>.</a:t>
              </a:r>
              <a:endParaRPr lang="tr-TR" sz="2800" kern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211960" y="1421481"/>
              <a:ext cx="783383" cy="78338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 19"/>
          <p:cNvGrpSpPr/>
          <p:nvPr/>
        </p:nvGrpSpPr>
        <p:grpSpPr>
          <a:xfrm>
            <a:off x="1403648" y="4733847"/>
            <a:ext cx="8136903" cy="1832079"/>
            <a:chOff x="1403648" y="4733847"/>
            <a:chExt cx="8136903" cy="1832079"/>
          </a:xfrm>
        </p:grpSpPr>
        <p:sp>
          <p:nvSpPr>
            <p:cNvPr id="21" name="Serbest Form 20"/>
            <p:cNvSpPr/>
            <p:nvPr/>
          </p:nvSpPr>
          <p:spPr>
            <a:xfrm>
              <a:off x="4542524" y="4733847"/>
              <a:ext cx="4214803" cy="783385"/>
            </a:xfrm>
            <a:custGeom>
              <a:avLst/>
              <a:gdLst>
                <a:gd name="connsiteX0" fmla="*/ 0 w 4214803"/>
                <a:gd name="connsiteY0" fmla="*/ 0 h 783383"/>
                <a:gd name="connsiteX1" fmla="*/ 3823112 w 4214803"/>
                <a:gd name="connsiteY1" fmla="*/ 0 h 783383"/>
                <a:gd name="connsiteX2" fmla="*/ 4214803 w 4214803"/>
                <a:gd name="connsiteY2" fmla="*/ 391692 h 783383"/>
                <a:gd name="connsiteX3" fmla="*/ 3823112 w 4214803"/>
                <a:gd name="connsiteY3" fmla="*/ 783383 h 783383"/>
                <a:gd name="connsiteX4" fmla="*/ 0 w 4214803"/>
                <a:gd name="connsiteY4" fmla="*/ 783383 h 783383"/>
                <a:gd name="connsiteX5" fmla="*/ 0 w 4214803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803" h="783383">
                  <a:moveTo>
                    <a:pt x="4214803" y="783382"/>
                  </a:moveTo>
                  <a:lnTo>
                    <a:pt x="391691" y="783382"/>
                  </a:lnTo>
                  <a:lnTo>
                    <a:pt x="0" y="391691"/>
                  </a:lnTo>
                  <a:lnTo>
                    <a:pt x="391691" y="1"/>
                  </a:lnTo>
                  <a:lnTo>
                    <a:pt x="4214803" y="1"/>
                  </a:lnTo>
                  <a:lnTo>
                    <a:pt x="4214803" y="7833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119" tIns="102871" rIns="192024" bIns="102871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b="1" kern="1200" dirty="0" err="1" smtClean="0"/>
                <a:t>Was</a:t>
              </a:r>
              <a:r>
                <a:rPr lang="tr-TR" sz="2700" b="1" kern="1200" dirty="0" smtClean="0"/>
                <a:t> </a:t>
              </a:r>
              <a:r>
                <a:rPr lang="tr-TR" sz="2700" b="1" kern="1200" dirty="0" err="1" smtClean="0"/>
                <a:t>ist</a:t>
              </a:r>
              <a:r>
                <a:rPr lang="tr-TR" sz="2700" b="1" kern="1200" dirty="0" smtClean="0"/>
                <a:t> </a:t>
              </a:r>
              <a:r>
                <a:rPr lang="tr-TR" sz="2700" b="1" kern="1200" dirty="0" err="1" smtClean="0"/>
                <a:t>das</a:t>
              </a:r>
              <a:r>
                <a:rPr lang="tr-TR" sz="2700" b="1" kern="1200" dirty="0" smtClean="0"/>
                <a:t>?</a:t>
              </a:r>
              <a:endParaRPr lang="tr-TR" sz="2700" kern="12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211960" y="4733848"/>
              <a:ext cx="783383" cy="783383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erbest Form 22"/>
            <p:cNvSpPr/>
            <p:nvPr/>
          </p:nvSpPr>
          <p:spPr>
            <a:xfrm rot="21600000">
              <a:off x="9486903" y="5554583"/>
              <a:ext cx="53648" cy="783383"/>
            </a:xfrm>
            <a:custGeom>
              <a:avLst/>
              <a:gdLst>
                <a:gd name="connsiteX0" fmla="*/ 0 w 53648"/>
                <a:gd name="connsiteY0" fmla="*/ 0 h 783383"/>
                <a:gd name="connsiteX1" fmla="*/ 26824 w 53648"/>
                <a:gd name="connsiteY1" fmla="*/ 0 h 783383"/>
                <a:gd name="connsiteX2" fmla="*/ 53648 w 53648"/>
                <a:gd name="connsiteY2" fmla="*/ 391692 h 783383"/>
                <a:gd name="connsiteX3" fmla="*/ 26824 w 53648"/>
                <a:gd name="connsiteY3" fmla="*/ 783383 h 783383"/>
                <a:gd name="connsiteX4" fmla="*/ 0 w 53648"/>
                <a:gd name="connsiteY4" fmla="*/ 783383 h 783383"/>
                <a:gd name="connsiteX5" fmla="*/ 0 w 53648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48" h="783383">
                  <a:moveTo>
                    <a:pt x="53647" y="783383"/>
                  </a:moveTo>
                  <a:lnTo>
                    <a:pt x="26824" y="783383"/>
                  </a:lnTo>
                  <a:lnTo>
                    <a:pt x="1" y="391691"/>
                  </a:lnTo>
                  <a:lnTo>
                    <a:pt x="26824" y="0"/>
                  </a:lnTo>
                  <a:lnTo>
                    <a:pt x="53647" y="0"/>
                  </a:lnTo>
                  <a:lnTo>
                    <a:pt x="53647" y="78338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85" tIns="102870" rIns="192024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700" kern="12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403648" y="5373216"/>
              <a:ext cx="1512168" cy="1192709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erbest Form 24"/>
            <p:cNvSpPr/>
            <p:nvPr/>
          </p:nvSpPr>
          <p:spPr>
            <a:xfrm>
              <a:off x="4521876" y="5782542"/>
              <a:ext cx="4214803" cy="783384"/>
            </a:xfrm>
            <a:custGeom>
              <a:avLst/>
              <a:gdLst>
                <a:gd name="connsiteX0" fmla="*/ 0 w 4214803"/>
                <a:gd name="connsiteY0" fmla="*/ 0 h 783383"/>
                <a:gd name="connsiteX1" fmla="*/ 3823112 w 4214803"/>
                <a:gd name="connsiteY1" fmla="*/ 0 h 783383"/>
                <a:gd name="connsiteX2" fmla="*/ 4214803 w 4214803"/>
                <a:gd name="connsiteY2" fmla="*/ 391692 h 783383"/>
                <a:gd name="connsiteX3" fmla="*/ 3823112 w 4214803"/>
                <a:gd name="connsiteY3" fmla="*/ 783383 h 783383"/>
                <a:gd name="connsiteX4" fmla="*/ 0 w 4214803"/>
                <a:gd name="connsiteY4" fmla="*/ 783383 h 783383"/>
                <a:gd name="connsiteX5" fmla="*/ 0 w 4214803"/>
                <a:gd name="connsiteY5" fmla="*/ 0 h 78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803" h="783383">
                  <a:moveTo>
                    <a:pt x="4214803" y="783382"/>
                  </a:moveTo>
                  <a:lnTo>
                    <a:pt x="391691" y="783382"/>
                  </a:lnTo>
                  <a:lnTo>
                    <a:pt x="0" y="391691"/>
                  </a:lnTo>
                  <a:lnTo>
                    <a:pt x="391691" y="1"/>
                  </a:lnTo>
                  <a:lnTo>
                    <a:pt x="4214803" y="1"/>
                  </a:lnTo>
                  <a:lnTo>
                    <a:pt x="4214803" y="7833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119" tIns="102870" rIns="192024" bIns="102871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700" b="1" kern="1200" dirty="0" smtClean="0"/>
                <a:t>   </a:t>
              </a:r>
              <a:r>
                <a:rPr lang="tr-TR" sz="2700" b="1" kern="1200" dirty="0" err="1" smtClean="0"/>
                <a:t>Das</a:t>
              </a:r>
              <a:r>
                <a:rPr lang="tr-TR" sz="2700" b="1" kern="1200" dirty="0" smtClean="0"/>
                <a:t> </a:t>
              </a:r>
              <a:r>
                <a:rPr lang="tr-TR" sz="2700" b="1" kern="1200" dirty="0" err="1" smtClean="0"/>
                <a:t>ist</a:t>
              </a:r>
              <a:r>
                <a:rPr lang="tr-TR" sz="2700" b="1" kern="1200" dirty="0" smtClean="0"/>
                <a:t> </a:t>
              </a:r>
              <a:r>
                <a:rPr lang="tr-TR" sz="2700" b="1" kern="1200" dirty="0" err="1" smtClean="0"/>
                <a:t>eine</a:t>
              </a:r>
              <a:r>
                <a:rPr lang="tr-TR" sz="2700" b="1" kern="1200" dirty="0" smtClean="0"/>
                <a:t> </a:t>
              </a:r>
              <a:r>
                <a:rPr lang="tr-TR" sz="2700" b="1" kern="1200" dirty="0" err="1" smtClean="0"/>
                <a:t>Kartoffel</a:t>
              </a:r>
              <a:r>
                <a:rPr lang="tr-TR" sz="2700" b="1" kern="1200" dirty="0" smtClean="0"/>
                <a:t>.</a:t>
              </a:r>
              <a:endParaRPr lang="tr-TR" sz="2700" kern="12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211960" y="5782542"/>
              <a:ext cx="783383" cy="783383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868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44702" y="1822826"/>
            <a:ext cx="4095250" cy="3334366"/>
            <a:chOff x="2853014" y="22626"/>
            <a:chExt cx="4023242" cy="340637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21" y="22626"/>
              <a:ext cx="3870019" cy="3406374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2853014" y="548680"/>
              <a:ext cx="4023242" cy="110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 err="1" smtClean="0"/>
                <a:t>Thema</a:t>
              </a:r>
              <a:r>
                <a:rPr lang="tr-TR" sz="3200" dirty="0" smtClean="0"/>
                <a:t>:</a:t>
              </a:r>
            </a:p>
            <a:p>
              <a:pPr algn="ctr"/>
              <a:r>
                <a:rPr lang="tr-TR" sz="3200" dirty="0" err="1" smtClean="0"/>
                <a:t>Was</a:t>
              </a:r>
              <a:r>
                <a:rPr lang="tr-TR" sz="3200" dirty="0" smtClean="0"/>
                <a:t> </a:t>
              </a:r>
              <a:r>
                <a:rPr lang="tr-TR" sz="3200" dirty="0" err="1" smtClean="0"/>
                <a:t>sind</a:t>
              </a:r>
              <a:r>
                <a:rPr lang="tr-TR" sz="3200" dirty="0" smtClean="0"/>
                <a:t> </a:t>
              </a:r>
              <a:r>
                <a:rPr lang="tr-TR" sz="3200" dirty="0" err="1" smtClean="0"/>
                <a:t>das</a:t>
              </a:r>
              <a:r>
                <a:rPr lang="tr-TR" sz="3200" dirty="0" smtClean="0"/>
                <a:t>?</a:t>
              </a:r>
              <a:endParaRPr lang="tr-TR" sz="3200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873381" y="332656"/>
            <a:ext cx="8307130" cy="2188886"/>
            <a:chOff x="873381" y="332656"/>
            <a:chExt cx="8307130" cy="2188886"/>
          </a:xfrm>
        </p:grpSpPr>
        <p:grpSp>
          <p:nvGrpSpPr>
            <p:cNvPr id="13" name="Grup 12"/>
            <p:cNvGrpSpPr/>
            <p:nvPr/>
          </p:nvGrpSpPr>
          <p:grpSpPr>
            <a:xfrm>
              <a:off x="4572013" y="434210"/>
              <a:ext cx="4608498" cy="2087332"/>
              <a:chOff x="4572013" y="434210"/>
              <a:chExt cx="4608498" cy="2087332"/>
            </a:xfrm>
          </p:grpSpPr>
          <p:sp>
            <p:nvSpPr>
              <p:cNvPr id="14" name="Serbest Form 13"/>
              <p:cNvSpPr/>
              <p:nvPr/>
            </p:nvSpPr>
            <p:spPr>
              <a:xfrm rot="21600000">
                <a:off x="4581987" y="434210"/>
                <a:ext cx="4214803" cy="783385"/>
              </a:xfrm>
              <a:custGeom>
                <a:avLst/>
                <a:gdLst>
                  <a:gd name="connsiteX0" fmla="*/ 0 w 4214803"/>
                  <a:gd name="connsiteY0" fmla="*/ 0 h 783383"/>
                  <a:gd name="connsiteX1" fmla="*/ 3823112 w 4214803"/>
                  <a:gd name="connsiteY1" fmla="*/ 0 h 783383"/>
                  <a:gd name="connsiteX2" fmla="*/ 4214803 w 4214803"/>
                  <a:gd name="connsiteY2" fmla="*/ 391692 h 783383"/>
                  <a:gd name="connsiteX3" fmla="*/ 3823112 w 4214803"/>
                  <a:gd name="connsiteY3" fmla="*/ 783383 h 783383"/>
                  <a:gd name="connsiteX4" fmla="*/ 0 w 4214803"/>
                  <a:gd name="connsiteY4" fmla="*/ 783383 h 783383"/>
                  <a:gd name="connsiteX5" fmla="*/ 0 w 4214803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4803" h="783383">
                    <a:moveTo>
                      <a:pt x="4214803" y="783382"/>
                    </a:moveTo>
                    <a:lnTo>
                      <a:pt x="391691" y="783382"/>
                    </a:lnTo>
                    <a:lnTo>
                      <a:pt x="0" y="391691"/>
                    </a:lnTo>
                    <a:lnTo>
                      <a:pt x="391691" y="1"/>
                    </a:lnTo>
                    <a:lnTo>
                      <a:pt x="4214803" y="1"/>
                    </a:lnTo>
                    <a:lnTo>
                      <a:pt x="4214803" y="78338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119" tIns="110491" rIns="206248" bIns="110491" numCol="1" spcCol="1270" anchor="ctr" anchorCtr="0">
                <a:noAutofit/>
              </a:bodyPr>
              <a:lstStyle/>
              <a:p>
                <a:pPr lvl="0" algn="ctr" defTabSz="1289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900" b="1" kern="1200" dirty="0" err="1" smtClean="0"/>
                  <a:t>Was</a:t>
                </a:r>
                <a:r>
                  <a:rPr lang="tr-TR" sz="2900" b="1" kern="1200" dirty="0" smtClean="0"/>
                  <a:t> </a:t>
                </a:r>
                <a:r>
                  <a:rPr lang="tr-TR" sz="2900" b="1" kern="1200" dirty="0" err="1" smtClean="0"/>
                  <a:t>sind</a:t>
                </a:r>
                <a:r>
                  <a:rPr lang="tr-TR" sz="2900" b="1" kern="1200" dirty="0" smtClean="0"/>
                  <a:t> </a:t>
                </a:r>
                <a:r>
                  <a:rPr lang="tr-TR" sz="2900" b="1" kern="1200" dirty="0" err="1" smtClean="0"/>
                  <a:t>das</a:t>
                </a:r>
                <a:r>
                  <a:rPr lang="tr-TR" sz="2900" b="1" kern="1200" dirty="0" smtClean="0"/>
                  <a:t>?</a:t>
                </a:r>
                <a:endParaRPr lang="tr-TR" sz="2900" kern="1200" dirty="0"/>
              </a:p>
            </p:txBody>
          </p:sp>
          <p:sp>
            <p:nvSpPr>
              <p:cNvPr id="16" name="Serbest Form 15"/>
              <p:cNvSpPr/>
              <p:nvPr/>
            </p:nvSpPr>
            <p:spPr>
              <a:xfrm rot="21600000">
                <a:off x="9126863" y="1738159"/>
                <a:ext cx="53648" cy="783383"/>
              </a:xfrm>
              <a:custGeom>
                <a:avLst/>
                <a:gdLst>
                  <a:gd name="connsiteX0" fmla="*/ 0 w 53648"/>
                  <a:gd name="connsiteY0" fmla="*/ 0 h 783383"/>
                  <a:gd name="connsiteX1" fmla="*/ 26824 w 53648"/>
                  <a:gd name="connsiteY1" fmla="*/ 0 h 783383"/>
                  <a:gd name="connsiteX2" fmla="*/ 53648 w 53648"/>
                  <a:gd name="connsiteY2" fmla="*/ 391692 h 783383"/>
                  <a:gd name="connsiteX3" fmla="*/ 26824 w 53648"/>
                  <a:gd name="connsiteY3" fmla="*/ 783383 h 783383"/>
                  <a:gd name="connsiteX4" fmla="*/ 0 w 53648"/>
                  <a:gd name="connsiteY4" fmla="*/ 783383 h 783383"/>
                  <a:gd name="connsiteX5" fmla="*/ 0 w 53648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48" h="783383">
                    <a:moveTo>
                      <a:pt x="53647" y="783383"/>
                    </a:moveTo>
                    <a:lnTo>
                      <a:pt x="26824" y="783383"/>
                    </a:lnTo>
                    <a:lnTo>
                      <a:pt x="1" y="391691"/>
                    </a:lnTo>
                    <a:lnTo>
                      <a:pt x="26824" y="0"/>
                    </a:lnTo>
                    <a:lnTo>
                      <a:pt x="53647" y="0"/>
                    </a:lnTo>
                    <a:lnTo>
                      <a:pt x="53647" y="78338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685" tIns="106680" rIns="199136" bIns="106680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800" kern="1200" dirty="0"/>
              </a:p>
            </p:txBody>
          </p:sp>
          <p:sp>
            <p:nvSpPr>
              <p:cNvPr id="18" name="Serbest Form 17"/>
              <p:cNvSpPr/>
              <p:nvPr/>
            </p:nvSpPr>
            <p:spPr>
              <a:xfrm>
                <a:off x="4572013" y="1637504"/>
                <a:ext cx="4224777" cy="783384"/>
              </a:xfrm>
              <a:custGeom>
                <a:avLst/>
                <a:gdLst>
                  <a:gd name="connsiteX0" fmla="*/ 0 w 4374458"/>
                  <a:gd name="connsiteY0" fmla="*/ 0 h 783383"/>
                  <a:gd name="connsiteX1" fmla="*/ 3982767 w 4374458"/>
                  <a:gd name="connsiteY1" fmla="*/ 0 h 783383"/>
                  <a:gd name="connsiteX2" fmla="*/ 4374458 w 4374458"/>
                  <a:gd name="connsiteY2" fmla="*/ 391692 h 783383"/>
                  <a:gd name="connsiteX3" fmla="*/ 3982767 w 4374458"/>
                  <a:gd name="connsiteY3" fmla="*/ 783383 h 783383"/>
                  <a:gd name="connsiteX4" fmla="*/ 0 w 4374458"/>
                  <a:gd name="connsiteY4" fmla="*/ 783383 h 783383"/>
                  <a:gd name="connsiteX5" fmla="*/ 0 w 4374458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4458" h="783383">
                    <a:moveTo>
                      <a:pt x="4374458" y="783382"/>
                    </a:moveTo>
                    <a:lnTo>
                      <a:pt x="391691" y="783382"/>
                    </a:lnTo>
                    <a:lnTo>
                      <a:pt x="0" y="391691"/>
                    </a:lnTo>
                    <a:lnTo>
                      <a:pt x="391691" y="1"/>
                    </a:lnTo>
                    <a:lnTo>
                      <a:pt x="4374458" y="1"/>
                    </a:lnTo>
                    <a:lnTo>
                      <a:pt x="4374458" y="78338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119" tIns="106680" rIns="199136" bIns="106681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800" b="1" kern="1200" dirty="0" smtClean="0"/>
                  <a:t>   </a:t>
                </a:r>
                <a:r>
                  <a:rPr lang="tr-TR" sz="2800" b="1" kern="1200" dirty="0" err="1" smtClean="0"/>
                  <a:t>Das</a:t>
                </a:r>
                <a:r>
                  <a:rPr lang="tr-TR" sz="2800" b="1" kern="1200" dirty="0" smtClean="0"/>
                  <a:t> </a:t>
                </a:r>
                <a:r>
                  <a:rPr lang="tr-TR" sz="2800" b="1" kern="1200" dirty="0" err="1" smtClean="0"/>
                  <a:t>sind</a:t>
                </a:r>
                <a:r>
                  <a:rPr lang="tr-TR" sz="2800" b="1" kern="1200" dirty="0" smtClean="0"/>
                  <a:t> </a:t>
                </a:r>
                <a:r>
                  <a:rPr lang="tr-TR" sz="2800" b="1" kern="1200" dirty="0" err="1" smtClean="0"/>
                  <a:t>die</a:t>
                </a:r>
                <a:r>
                  <a:rPr lang="tr-TR" sz="2800" b="1" kern="1200" dirty="0" smtClean="0"/>
                  <a:t> </a:t>
                </a:r>
                <a:r>
                  <a:rPr lang="tr-TR" sz="2800" b="1" kern="1200" dirty="0" err="1" smtClean="0"/>
                  <a:t>Kiwis</a:t>
                </a:r>
                <a:r>
                  <a:rPr lang="tr-TR" sz="2800" b="1" kern="1200" dirty="0" smtClean="0"/>
                  <a:t>.</a:t>
                </a:r>
                <a:endParaRPr lang="tr-TR" sz="2800" kern="1200" dirty="0"/>
              </a:p>
            </p:txBody>
          </p:sp>
        </p:grp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332656"/>
              <a:ext cx="1008112" cy="10081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>
                <a:schemeClr val="accent1"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1604821"/>
              <a:ext cx="892291" cy="888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81" y="334067"/>
              <a:ext cx="1970007" cy="13398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up 9"/>
          <p:cNvGrpSpPr/>
          <p:nvPr/>
        </p:nvGrpSpPr>
        <p:grpSpPr>
          <a:xfrm>
            <a:off x="1248911" y="4733847"/>
            <a:ext cx="8291640" cy="1986938"/>
            <a:chOff x="1248911" y="4733847"/>
            <a:chExt cx="8291640" cy="1986938"/>
          </a:xfrm>
        </p:grpSpPr>
        <p:grpSp>
          <p:nvGrpSpPr>
            <p:cNvPr id="20" name="Grup 19"/>
            <p:cNvGrpSpPr/>
            <p:nvPr/>
          </p:nvGrpSpPr>
          <p:grpSpPr>
            <a:xfrm>
              <a:off x="4211960" y="4733847"/>
              <a:ext cx="5328591" cy="1832079"/>
              <a:chOff x="4211960" y="4733847"/>
              <a:chExt cx="5328591" cy="1832079"/>
            </a:xfrm>
          </p:grpSpPr>
          <p:sp>
            <p:nvSpPr>
              <p:cNvPr id="21" name="Serbest Form 20"/>
              <p:cNvSpPr/>
              <p:nvPr/>
            </p:nvSpPr>
            <p:spPr>
              <a:xfrm>
                <a:off x="4542524" y="4733847"/>
                <a:ext cx="4214803" cy="783385"/>
              </a:xfrm>
              <a:custGeom>
                <a:avLst/>
                <a:gdLst>
                  <a:gd name="connsiteX0" fmla="*/ 0 w 4214803"/>
                  <a:gd name="connsiteY0" fmla="*/ 0 h 783383"/>
                  <a:gd name="connsiteX1" fmla="*/ 3823112 w 4214803"/>
                  <a:gd name="connsiteY1" fmla="*/ 0 h 783383"/>
                  <a:gd name="connsiteX2" fmla="*/ 4214803 w 4214803"/>
                  <a:gd name="connsiteY2" fmla="*/ 391692 h 783383"/>
                  <a:gd name="connsiteX3" fmla="*/ 3823112 w 4214803"/>
                  <a:gd name="connsiteY3" fmla="*/ 783383 h 783383"/>
                  <a:gd name="connsiteX4" fmla="*/ 0 w 4214803"/>
                  <a:gd name="connsiteY4" fmla="*/ 783383 h 783383"/>
                  <a:gd name="connsiteX5" fmla="*/ 0 w 4214803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4803" h="783383">
                    <a:moveTo>
                      <a:pt x="4214803" y="783382"/>
                    </a:moveTo>
                    <a:lnTo>
                      <a:pt x="391691" y="783382"/>
                    </a:lnTo>
                    <a:lnTo>
                      <a:pt x="0" y="391691"/>
                    </a:lnTo>
                    <a:lnTo>
                      <a:pt x="391691" y="1"/>
                    </a:lnTo>
                    <a:lnTo>
                      <a:pt x="4214803" y="1"/>
                    </a:lnTo>
                    <a:lnTo>
                      <a:pt x="4214803" y="78338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119" tIns="102871" rIns="192024" bIns="102871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700" b="1" kern="1200" dirty="0" err="1" smtClean="0"/>
                  <a:t>Was</a:t>
                </a:r>
                <a:r>
                  <a:rPr lang="tr-TR" sz="2700" b="1" kern="1200" dirty="0" smtClean="0"/>
                  <a:t> </a:t>
                </a:r>
                <a:r>
                  <a:rPr lang="tr-TR" sz="2700" b="1" kern="1200" dirty="0" err="1" smtClean="0"/>
                  <a:t>sind</a:t>
                </a:r>
                <a:r>
                  <a:rPr lang="tr-TR" sz="2700" b="1" kern="1200" dirty="0" smtClean="0"/>
                  <a:t> </a:t>
                </a:r>
                <a:r>
                  <a:rPr lang="tr-TR" sz="2700" b="1" kern="1200" dirty="0" err="1" smtClean="0"/>
                  <a:t>das</a:t>
                </a:r>
                <a:r>
                  <a:rPr lang="tr-TR" sz="2700" b="1" kern="1200" dirty="0" smtClean="0"/>
                  <a:t>?</a:t>
                </a:r>
                <a:endParaRPr lang="tr-TR" sz="2700" kern="12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11960" y="4733848"/>
                <a:ext cx="783383" cy="783383"/>
              </a:xfrm>
              <a:prstGeom prst="ellipse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7000" r="-17000"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Serbest Form 22"/>
              <p:cNvSpPr/>
              <p:nvPr/>
            </p:nvSpPr>
            <p:spPr>
              <a:xfrm rot="21600000">
                <a:off x="9486903" y="5554583"/>
                <a:ext cx="53648" cy="783383"/>
              </a:xfrm>
              <a:custGeom>
                <a:avLst/>
                <a:gdLst>
                  <a:gd name="connsiteX0" fmla="*/ 0 w 53648"/>
                  <a:gd name="connsiteY0" fmla="*/ 0 h 783383"/>
                  <a:gd name="connsiteX1" fmla="*/ 26824 w 53648"/>
                  <a:gd name="connsiteY1" fmla="*/ 0 h 783383"/>
                  <a:gd name="connsiteX2" fmla="*/ 53648 w 53648"/>
                  <a:gd name="connsiteY2" fmla="*/ 391692 h 783383"/>
                  <a:gd name="connsiteX3" fmla="*/ 26824 w 53648"/>
                  <a:gd name="connsiteY3" fmla="*/ 783383 h 783383"/>
                  <a:gd name="connsiteX4" fmla="*/ 0 w 53648"/>
                  <a:gd name="connsiteY4" fmla="*/ 783383 h 783383"/>
                  <a:gd name="connsiteX5" fmla="*/ 0 w 53648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48" h="783383">
                    <a:moveTo>
                      <a:pt x="53647" y="783383"/>
                    </a:moveTo>
                    <a:lnTo>
                      <a:pt x="26824" y="783383"/>
                    </a:lnTo>
                    <a:lnTo>
                      <a:pt x="1" y="391691"/>
                    </a:lnTo>
                    <a:lnTo>
                      <a:pt x="26824" y="0"/>
                    </a:lnTo>
                    <a:lnTo>
                      <a:pt x="53647" y="0"/>
                    </a:lnTo>
                    <a:lnTo>
                      <a:pt x="53647" y="78338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685" tIns="102870" rIns="192024" bIns="102870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700" kern="1200" dirty="0"/>
              </a:p>
            </p:txBody>
          </p:sp>
          <p:sp>
            <p:nvSpPr>
              <p:cNvPr id="25" name="Serbest Form 24"/>
              <p:cNvSpPr/>
              <p:nvPr/>
            </p:nvSpPr>
            <p:spPr>
              <a:xfrm>
                <a:off x="4521876" y="5782542"/>
                <a:ext cx="4214803" cy="783384"/>
              </a:xfrm>
              <a:custGeom>
                <a:avLst/>
                <a:gdLst>
                  <a:gd name="connsiteX0" fmla="*/ 0 w 4214803"/>
                  <a:gd name="connsiteY0" fmla="*/ 0 h 783383"/>
                  <a:gd name="connsiteX1" fmla="*/ 3823112 w 4214803"/>
                  <a:gd name="connsiteY1" fmla="*/ 0 h 783383"/>
                  <a:gd name="connsiteX2" fmla="*/ 4214803 w 4214803"/>
                  <a:gd name="connsiteY2" fmla="*/ 391692 h 783383"/>
                  <a:gd name="connsiteX3" fmla="*/ 3823112 w 4214803"/>
                  <a:gd name="connsiteY3" fmla="*/ 783383 h 783383"/>
                  <a:gd name="connsiteX4" fmla="*/ 0 w 4214803"/>
                  <a:gd name="connsiteY4" fmla="*/ 783383 h 783383"/>
                  <a:gd name="connsiteX5" fmla="*/ 0 w 4214803"/>
                  <a:gd name="connsiteY5" fmla="*/ 0 h 7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4803" h="783383">
                    <a:moveTo>
                      <a:pt x="4214803" y="783382"/>
                    </a:moveTo>
                    <a:lnTo>
                      <a:pt x="391691" y="783382"/>
                    </a:lnTo>
                    <a:lnTo>
                      <a:pt x="0" y="391691"/>
                    </a:lnTo>
                    <a:lnTo>
                      <a:pt x="391691" y="1"/>
                    </a:lnTo>
                    <a:lnTo>
                      <a:pt x="4214803" y="1"/>
                    </a:lnTo>
                    <a:lnTo>
                      <a:pt x="4214803" y="78338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119" tIns="102870" rIns="192024" bIns="102871" numCol="1" spcCol="1270" anchor="ctr" anchorCtr="0">
                <a:noAutofit/>
              </a:bodyPr>
              <a:lstStyle/>
              <a:p>
                <a:pPr lvl="0" algn="ctr" defTabSz="12001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700" b="1" kern="1200" dirty="0" smtClean="0"/>
                  <a:t>   </a:t>
                </a:r>
                <a:r>
                  <a:rPr lang="tr-TR" sz="2700" b="1" kern="1200" dirty="0" err="1" smtClean="0"/>
                  <a:t>Das</a:t>
                </a:r>
                <a:r>
                  <a:rPr lang="tr-TR" sz="2700" b="1" kern="1200" dirty="0" smtClean="0"/>
                  <a:t> </a:t>
                </a:r>
                <a:r>
                  <a:rPr lang="tr-TR" sz="2700" b="1" kern="1200" dirty="0" err="1" smtClean="0"/>
                  <a:t>sind</a:t>
                </a:r>
                <a:r>
                  <a:rPr lang="tr-TR" sz="2700" b="1" kern="1200" dirty="0" smtClean="0"/>
                  <a:t> </a:t>
                </a:r>
                <a:r>
                  <a:rPr lang="tr-TR" sz="2700" b="1" kern="1200" dirty="0" err="1" smtClean="0"/>
                  <a:t>die</a:t>
                </a:r>
                <a:r>
                  <a:rPr lang="tr-TR" sz="2700" b="1" kern="1200" dirty="0" smtClean="0"/>
                  <a:t> </a:t>
                </a:r>
                <a:r>
                  <a:rPr lang="tr-TR" sz="2700" b="1" kern="1200" dirty="0" err="1" smtClean="0"/>
                  <a:t>Karotten</a:t>
                </a:r>
                <a:r>
                  <a:rPr lang="tr-TR" sz="2700" b="1" kern="1200" dirty="0" smtClean="0"/>
                  <a:t>.</a:t>
                </a:r>
                <a:endParaRPr lang="tr-TR" sz="2700" kern="12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211960" y="5782542"/>
                <a:ext cx="783383" cy="783383"/>
              </a:xfrm>
              <a:prstGeom prst="ellipse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2000" r="-32000"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911" y="5501839"/>
              <a:ext cx="1218946" cy="12189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647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ran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096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Metin kutusu 5"/>
          <p:cNvSpPr txBox="1"/>
          <p:nvPr/>
        </p:nvSpPr>
        <p:spPr>
          <a:xfrm>
            <a:off x="1259632" y="4717593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Orange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Orangen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0848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>
            <a:off x="179512" y="2276872"/>
            <a:ext cx="5564490" cy="1864301"/>
            <a:chOff x="395536" y="0"/>
            <a:chExt cx="5564490" cy="1864301"/>
          </a:xfrm>
        </p:grpSpPr>
        <p:sp>
          <p:nvSpPr>
            <p:cNvPr id="10" name="Oval 9"/>
            <p:cNvSpPr/>
            <p:nvPr/>
          </p:nvSpPr>
          <p:spPr>
            <a:xfrm>
              <a:off x="3851920" y="0"/>
              <a:ext cx="2016224" cy="186430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/>
            <p:cNvGrpSpPr/>
            <p:nvPr/>
          </p:nvGrpSpPr>
          <p:grpSpPr>
            <a:xfrm>
              <a:off x="395536" y="260648"/>
              <a:ext cx="5564490" cy="1368152"/>
              <a:chOff x="395536" y="268555"/>
              <a:chExt cx="5564490" cy="1368152"/>
            </a:xfrm>
          </p:grpSpPr>
          <p:sp>
            <p:nvSpPr>
              <p:cNvPr id="8" name="Beşgen 7"/>
              <p:cNvSpPr/>
              <p:nvPr/>
            </p:nvSpPr>
            <p:spPr>
              <a:xfrm>
                <a:off x="395536" y="268555"/>
                <a:ext cx="4320480" cy="1368152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ln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539552" y="622429"/>
                <a:ext cx="3168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b="1" dirty="0" err="1" smtClean="0"/>
                  <a:t>Was</a:t>
                </a:r>
                <a:r>
                  <a:rPr lang="tr-TR" sz="3600" b="1" dirty="0" smtClean="0"/>
                  <a:t> </a:t>
                </a:r>
                <a:r>
                  <a:rPr lang="tr-TR" sz="3600" b="1" dirty="0" err="1" smtClean="0"/>
                  <a:t>sind</a:t>
                </a:r>
                <a:r>
                  <a:rPr lang="tr-TR" sz="3600" b="1" dirty="0" smtClean="0"/>
                  <a:t> </a:t>
                </a:r>
                <a:r>
                  <a:rPr lang="tr-TR" sz="3600" b="1" dirty="0" err="1" smtClean="0"/>
                  <a:t>das</a:t>
                </a:r>
                <a:r>
                  <a:rPr lang="tr-TR" sz="3600" b="1" dirty="0" smtClean="0"/>
                  <a:t>?</a:t>
                </a:r>
                <a:endParaRPr lang="tr-TR" sz="3600" b="1" dirty="0"/>
              </a:p>
            </p:txBody>
          </p:sp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818" b="98788" l="1382" r="97927">
                            <a14:foregroundMark x1="40933" y1="3939" x2="40242" y2="93030"/>
                            <a14:foregroundMark x1="28325" y1="33030" x2="87737" y2="6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273199"/>
                <a:ext cx="2252122" cy="1283593"/>
              </a:xfrm>
              <a:prstGeom prst="rect">
                <a:avLst/>
              </a:prstGeom>
            </p:spPr>
          </p:pic>
        </p:grpSp>
      </p:grpSp>
      <p:grpSp>
        <p:nvGrpSpPr>
          <p:cNvPr id="24" name="Grup 23"/>
          <p:cNvGrpSpPr/>
          <p:nvPr/>
        </p:nvGrpSpPr>
        <p:grpSpPr>
          <a:xfrm>
            <a:off x="3038795" y="104761"/>
            <a:ext cx="5781677" cy="1956087"/>
            <a:chOff x="2966787" y="2341826"/>
            <a:chExt cx="5781677" cy="1956087"/>
          </a:xfrm>
        </p:grpSpPr>
        <p:grpSp>
          <p:nvGrpSpPr>
            <p:cNvPr id="23" name="Grup 22"/>
            <p:cNvGrpSpPr/>
            <p:nvPr/>
          </p:nvGrpSpPr>
          <p:grpSpPr>
            <a:xfrm>
              <a:off x="3131840" y="2433612"/>
              <a:ext cx="5616624" cy="1864301"/>
              <a:chOff x="3131840" y="2433612"/>
              <a:chExt cx="5616624" cy="1864301"/>
            </a:xfrm>
          </p:grpSpPr>
          <p:sp>
            <p:nvSpPr>
              <p:cNvPr id="18" name="Beşgen 17"/>
              <p:cNvSpPr/>
              <p:nvPr/>
            </p:nvSpPr>
            <p:spPr>
              <a:xfrm rot="10800000">
                <a:off x="4427984" y="2681686"/>
                <a:ext cx="4320480" cy="1368152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31840" y="2433612"/>
                <a:ext cx="2016224" cy="186430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>
                <a:off x="5436096" y="3009146"/>
                <a:ext cx="3168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dirty="0" err="1" smtClean="0"/>
                  <a:t>Was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ist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das</a:t>
                </a:r>
                <a:r>
                  <a:rPr lang="tr-TR" sz="3600" dirty="0" smtClean="0"/>
                  <a:t>?</a:t>
                </a:r>
                <a:endParaRPr lang="tr-TR" sz="3600" dirty="0"/>
              </a:p>
            </p:txBody>
          </p:sp>
        </p:grpSp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5" b="100000" l="0" r="100000">
                          <a14:foregroundMark x1="55128" y1="12558" x2="68803" y2="89302"/>
                          <a14:foregroundMark x1="13248" y1="6977" x2="41453" y2="19070"/>
                          <a14:foregroundMark x1="42735" y1="20000" x2="54274" y2="16279"/>
                          <a14:backgroundMark x1="41453" y1="90698" x2="52564" y2="93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787" y="2341826"/>
              <a:ext cx="2128951" cy="1956087"/>
            </a:xfrm>
            <a:prstGeom prst="rect">
              <a:avLst/>
            </a:prstGeom>
          </p:spPr>
        </p:pic>
      </p:grpSp>
      <p:grpSp>
        <p:nvGrpSpPr>
          <p:cNvPr id="2" name="Grup 1"/>
          <p:cNvGrpSpPr/>
          <p:nvPr/>
        </p:nvGrpSpPr>
        <p:grpSpPr>
          <a:xfrm>
            <a:off x="3224885" y="4373011"/>
            <a:ext cx="6006598" cy="1864301"/>
            <a:chOff x="3224885" y="4373011"/>
            <a:chExt cx="6006598" cy="1864301"/>
          </a:xfrm>
        </p:grpSpPr>
        <p:grpSp>
          <p:nvGrpSpPr>
            <p:cNvPr id="26" name="Grup 25"/>
            <p:cNvGrpSpPr/>
            <p:nvPr/>
          </p:nvGrpSpPr>
          <p:grpSpPr>
            <a:xfrm>
              <a:off x="3224885" y="4373011"/>
              <a:ext cx="6006598" cy="1864301"/>
              <a:chOff x="3131840" y="2433612"/>
              <a:chExt cx="6006598" cy="1864301"/>
            </a:xfrm>
          </p:grpSpPr>
          <p:sp>
            <p:nvSpPr>
              <p:cNvPr id="28" name="Beşgen 27"/>
              <p:cNvSpPr/>
              <p:nvPr/>
            </p:nvSpPr>
            <p:spPr>
              <a:xfrm rot="10800000">
                <a:off x="4427984" y="2681686"/>
                <a:ext cx="4320480" cy="1368152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131840" y="2433612"/>
                <a:ext cx="2016224" cy="186430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5127027" y="3009146"/>
                <a:ext cx="40114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dirty="0" err="1" smtClean="0"/>
                  <a:t>Ist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das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ein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Apfel</a:t>
                </a:r>
                <a:r>
                  <a:rPr lang="tr-TR" sz="3600" dirty="0" smtClean="0"/>
                  <a:t>?</a:t>
                </a:r>
                <a:endParaRPr lang="tr-TR" sz="3600" dirty="0"/>
              </a:p>
            </p:txBody>
          </p:sp>
        </p:grpSp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57" b="96512" l="0" r="100000">
                          <a14:foregroundMark x1="6901" y1="45155" x2="92113" y2="31202"/>
                          <a14:foregroundMark x1="52113" y1="63566" x2="45634" y2="6589"/>
                          <a14:backgroundMark x1="17183" y1="84496" x2="23239" y2="87597"/>
                          <a14:backgroundMark x1="34789" y1="84690" x2="42535" y2="77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155" y="4685131"/>
              <a:ext cx="1937591" cy="1408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1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203848" y="196547"/>
            <a:ext cx="5616624" cy="1864301"/>
            <a:chOff x="3203848" y="196547"/>
            <a:chExt cx="5616624" cy="1864301"/>
          </a:xfrm>
        </p:grpSpPr>
        <p:grpSp>
          <p:nvGrpSpPr>
            <p:cNvPr id="23" name="Grup 22"/>
            <p:cNvGrpSpPr/>
            <p:nvPr/>
          </p:nvGrpSpPr>
          <p:grpSpPr>
            <a:xfrm>
              <a:off x="3203848" y="196547"/>
              <a:ext cx="5616624" cy="1864301"/>
              <a:chOff x="3131840" y="2433612"/>
              <a:chExt cx="5616624" cy="1864301"/>
            </a:xfrm>
          </p:grpSpPr>
          <p:sp>
            <p:nvSpPr>
              <p:cNvPr id="18" name="Beşgen 17"/>
              <p:cNvSpPr/>
              <p:nvPr/>
            </p:nvSpPr>
            <p:spPr>
              <a:xfrm rot="10800000">
                <a:off x="4427984" y="2681686"/>
                <a:ext cx="4320480" cy="1368152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31840" y="2433612"/>
                <a:ext cx="2016224" cy="186430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>
                <a:off x="5436096" y="3009146"/>
                <a:ext cx="3168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600" dirty="0" err="1" smtClean="0"/>
                  <a:t>Was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ist</a:t>
                </a:r>
                <a:r>
                  <a:rPr lang="tr-TR" sz="3600" dirty="0" smtClean="0"/>
                  <a:t> </a:t>
                </a:r>
                <a:r>
                  <a:rPr lang="tr-TR" sz="3600" dirty="0" err="1" smtClean="0"/>
                  <a:t>das</a:t>
                </a:r>
                <a:r>
                  <a:rPr lang="tr-TR" sz="3600" dirty="0" smtClean="0"/>
                  <a:t>?</a:t>
                </a:r>
                <a:endParaRPr lang="tr-TR" sz="3600" dirty="0"/>
              </a:p>
            </p:txBody>
          </p:sp>
        </p:grp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802" r="94895">
                          <a14:foregroundMark x1="6907" y1="62917" x2="59760" y2="77083"/>
                          <a14:foregroundMark x1="49249" y1="5417" x2="49249" y2="86667"/>
                          <a14:foregroundMark x1="18619" y1="40000" x2="91592" y2="1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067" y="253341"/>
              <a:ext cx="2163713" cy="1559433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179512" y="2276872"/>
            <a:ext cx="5525558" cy="1864301"/>
            <a:chOff x="179512" y="2276872"/>
            <a:chExt cx="5525558" cy="1864301"/>
          </a:xfrm>
        </p:grpSpPr>
        <p:grpSp>
          <p:nvGrpSpPr>
            <p:cNvPr id="13" name="Grup 12"/>
            <p:cNvGrpSpPr/>
            <p:nvPr/>
          </p:nvGrpSpPr>
          <p:grpSpPr>
            <a:xfrm>
              <a:off x="179512" y="2276872"/>
              <a:ext cx="5472608" cy="1864301"/>
              <a:chOff x="395536" y="0"/>
              <a:chExt cx="5472608" cy="186430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851920" y="0"/>
                <a:ext cx="2016224" cy="186430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12" name="Grup 11"/>
              <p:cNvGrpSpPr/>
              <p:nvPr/>
            </p:nvGrpSpPr>
            <p:grpSpPr>
              <a:xfrm>
                <a:off x="395536" y="260648"/>
                <a:ext cx="4320480" cy="1368152"/>
                <a:chOff x="395536" y="268555"/>
                <a:chExt cx="4320480" cy="1368152"/>
              </a:xfrm>
            </p:grpSpPr>
            <p:sp>
              <p:nvSpPr>
                <p:cNvPr id="8" name="Beşgen 7"/>
                <p:cNvSpPr/>
                <p:nvPr/>
              </p:nvSpPr>
              <p:spPr>
                <a:xfrm>
                  <a:off x="395536" y="268555"/>
                  <a:ext cx="4320480" cy="1368152"/>
                </a:xfrm>
                <a:prstGeom prst="homePlat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>
                    <a:ln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" name="Metin kutusu 8"/>
                <p:cNvSpPr txBox="1"/>
                <p:nvPr/>
              </p:nvSpPr>
              <p:spPr>
                <a:xfrm>
                  <a:off x="539552" y="622429"/>
                  <a:ext cx="31683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3600" b="1" dirty="0" err="1" smtClean="0"/>
                    <a:t>Was</a:t>
                  </a:r>
                  <a:r>
                    <a:rPr lang="tr-TR" sz="3600" b="1" dirty="0" smtClean="0"/>
                    <a:t> </a:t>
                  </a:r>
                  <a:r>
                    <a:rPr lang="tr-TR" sz="3600" b="1" dirty="0" err="1" smtClean="0"/>
                    <a:t>sind</a:t>
                  </a:r>
                  <a:r>
                    <a:rPr lang="tr-TR" sz="3600" b="1" dirty="0" smtClean="0"/>
                    <a:t> </a:t>
                  </a:r>
                  <a:r>
                    <a:rPr lang="tr-TR" sz="3600" b="1" dirty="0" err="1" smtClean="0"/>
                    <a:t>das</a:t>
                  </a:r>
                  <a:r>
                    <a:rPr lang="tr-TR" sz="3600" b="1" dirty="0" smtClean="0"/>
                    <a:t>?</a:t>
                  </a:r>
                  <a:endParaRPr lang="tr-TR" sz="3600" b="1" dirty="0"/>
                </a:p>
              </p:txBody>
            </p:sp>
          </p:grpSp>
        </p:grp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" b="100000" l="2786" r="100000">
                          <a14:foregroundMark x1="4334" y1="43235" x2="93498" y2="364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626603"/>
              <a:ext cx="2213190" cy="1164837"/>
            </a:xfrm>
            <a:prstGeom prst="rect">
              <a:avLst/>
            </a:prstGeom>
          </p:spPr>
        </p:pic>
      </p:grpSp>
      <p:grpSp>
        <p:nvGrpSpPr>
          <p:cNvPr id="7" name="Grup 6"/>
          <p:cNvGrpSpPr/>
          <p:nvPr/>
        </p:nvGrpSpPr>
        <p:grpSpPr>
          <a:xfrm>
            <a:off x="3224885" y="4233599"/>
            <a:ext cx="6531691" cy="2003714"/>
            <a:chOff x="3224885" y="4233599"/>
            <a:chExt cx="6531691" cy="2003714"/>
          </a:xfrm>
        </p:grpSpPr>
        <p:grpSp>
          <p:nvGrpSpPr>
            <p:cNvPr id="26" name="Grup 25"/>
            <p:cNvGrpSpPr/>
            <p:nvPr/>
          </p:nvGrpSpPr>
          <p:grpSpPr>
            <a:xfrm>
              <a:off x="3224885" y="4373011"/>
              <a:ext cx="6531691" cy="1864301"/>
              <a:chOff x="3131840" y="2433612"/>
              <a:chExt cx="6531691" cy="1864301"/>
            </a:xfrm>
          </p:grpSpPr>
          <p:sp>
            <p:nvSpPr>
              <p:cNvPr id="28" name="Beşgen 27"/>
              <p:cNvSpPr/>
              <p:nvPr/>
            </p:nvSpPr>
            <p:spPr>
              <a:xfrm rot="10800000">
                <a:off x="4427984" y="2681686"/>
                <a:ext cx="4320480" cy="1368152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131840" y="2433612"/>
                <a:ext cx="2016224" cy="186430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5127027" y="3009146"/>
                <a:ext cx="45365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3000" dirty="0" err="1" smtClean="0"/>
                  <a:t>Ist</a:t>
                </a:r>
                <a:r>
                  <a:rPr lang="tr-TR" sz="3000" dirty="0" smtClean="0"/>
                  <a:t> </a:t>
                </a:r>
                <a:r>
                  <a:rPr lang="tr-TR" sz="3000" dirty="0" err="1" smtClean="0"/>
                  <a:t>das</a:t>
                </a:r>
                <a:r>
                  <a:rPr lang="tr-TR" sz="3000" dirty="0" smtClean="0"/>
                  <a:t> </a:t>
                </a:r>
                <a:r>
                  <a:rPr lang="tr-TR" sz="3000" dirty="0" err="1" smtClean="0"/>
                  <a:t>eine</a:t>
                </a:r>
                <a:r>
                  <a:rPr lang="tr-TR" sz="3000" dirty="0" smtClean="0"/>
                  <a:t> Ananas?</a:t>
                </a:r>
                <a:endParaRPr lang="tr-TR" sz="3000" dirty="0"/>
              </a:p>
            </p:txBody>
          </p:sp>
        </p:grp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89" b="96444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66" y="4233599"/>
              <a:ext cx="2003714" cy="2003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5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07504" y="116632"/>
            <a:ext cx="3895725" cy="3429000"/>
            <a:chOff x="2915816" y="116632"/>
            <a:chExt cx="3895725" cy="3429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16632"/>
              <a:ext cx="3895725" cy="3429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5" name="Metin kutusu 4"/>
            <p:cNvSpPr txBox="1"/>
            <p:nvPr/>
          </p:nvSpPr>
          <p:spPr>
            <a:xfrm>
              <a:off x="3059832" y="184572"/>
              <a:ext cx="3528392" cy="23083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dirty="0" err="1" smtClean="0"/>
                <a:t>Thema</a:t>
              </a:r>
              <a:r>
                <a:rPr lang="tr-TR" sz="3600" dirty="0" smtClean="0"/>
                <a:t>:</a:t>
              </a:r>
            </a:p>
            <a:p>
              <a:pPr algn="ctr"/>
              <a:endParaRPr lang="tr-TR" sz="3600" dirty="0"/>
            </a:p>
            <a:p>
              <a:pPr algn="ctr"/>
              <a:r>
                <a:rPr lang="tr-TR" sz="3600" dirty="0" err="1" smtClean="0"/>
                <a:t>gern</a:t>
              </a:r>
              <a:r>
                <a:rPr lang="tr-TR" sz="3600" dirty="0" smtClean="0"/>
                <a:t> – </a:t>
              </a:r>
              <a:r>
                <a:rPr lang="tr-TR" sz="3600" dirty="0" err="1" smtClean="0"/>
                <a:t>nicht</a:t>
              </a:r>
              <a:r>
                <a:rPr lang="tr-TR" sz="3600" dirty="0" smtClean="0"/>
                <a:t> </a:t>
              </a:r>
              <a:r>
                <a:rPr lang="tr-TR" sz="3600" dirty="0" err="1" smtClean="0"/>
                <a:t>gern</a:t>
              </a:r>
              <a:endParaRPr lang="tr-TR" sz="3600" dirty="0"/>
            </a:p>
          </p:txBody>
        </p:sp>
      </p:grpSp>
      <p:sp>
        <p:nvSpPr>
          <p:cNvPr id="13" name="Serbest Form 12"/>
          <p:cNvSpPr/>
          <p:nvPr/>
        </p:nvSpPr>
        <p:spPr>
          <a:xfrm>
            <a:off x="4067944" y="692696"/>
            <a:ext cx="3168366" cy="515970"/>
          </a:xfrm>
          <a:custGeom>
            <a:avLst/>
            <a:gdLst>
              <a:gd name="connsiteX0" fmla="*/ 0 w 3168366"/>
              <a:gd name="connsiteY0" fmla="*/ 85997 h 515970"/>
              <a:gd name="connsiteX1" fmla="*/ 85997 w 3168366"/>
              <a:gd name="connsiteY1" fmla="*/ 0 h 515970"/>
              <a:gd name="connsiteX2" fmla="*/ 3082369 w 3168366"/>
              <a:gd name="connsiteY2" fmla="*/ 0 h 515970"/>
              <a:gd name="connsiteX3" fmla="*/ 3168366 w 3168366"/>
              <a:gd name="connsiteY3" fmla="*/ 85997 h 515970"/>
              <a:gd name="connsiteX4" fmla="*/ 3168366 w 3168366"/>
              <a:gd name="connsiteY4" fmla="*/ 429973 h 515970"/>
              <a:gd name="connsiteX5" fmla="*/ 3082369 w 3168366"/>
              <a:gd name="connsiteY5" fmla="*/ 515970 h 515970"/>
              <a:gd name="connsiteX6" fmla="*/ 85997 w 3168366"/>
              <a:gd name="connsiteY6" fmla="*/ 515970 h 515970"/>
              <a:gd name="connsiteX7" fmla="*/ 0 w 3168366"/>
              <a:gd name="connsiteY7" fmla="*/ 429973 h 515970"/>
              <a:gd name="connsiteX8" fmla="*/ 0 w 3168366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366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082369" y="0"/>
                </a:lnTo>
                <a:cubicBezTo>
                  <a:pt x="3129864" y="0"/>
                  <a:pt x="3168366" y="38502"/>
                  <a:pt x="3168366" y="85997"/>
                </a:cubicBezTo>
                <a:lnTo>
                  <a:pt x="3168366" y="429973"/>
                </a:lnTo>
                <a:cubicBezTo>
                  <a:pt x="3168366" y="477468"/>
                  <a:pt x="3129864" y="515970"/>
                  <a:pt x="3082369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>
                <a:solidFill>
                  <a:schemeClr val="bg1"/>
                </a:solidFill>
              </a:rPr>
              <a:t>Was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isst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du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gern</a:t>
            </a:r>
            <a:r>
              <a:rPr lang="tr-TR" sz="1900" b="1" kern="1200" dirty="0" smtClean="0">
                <a:solidFill>
                  <a:schemeClr val="bg1"/>
                </a:solidFill>
              </a:rPr>
              <a:t>?</a:t>
            </a:r>
            <a:endParaRPr lang="tr-TR" sz="1900" kern="1200" dirty="0">
              <a:solidFill>
                <a:schemeClr val="bg1"/>
              </a:solidFill>
            </a:endParaRPr>
          </a:p>
        </p:txBody>
      </p:sp>
      <p:sp>
        <p:nvSpPr>
          <p:cNvPr id="14" name="Serbest Form 13"/>
          <p:cNvSpPr/>
          <p:nvPr/>
        </p:nvSpPr>
        <p:spPr>
          <a:xfrm>
            <a:off x="4387859" y="1340768"/>
            <a:ext cx="3312350" cy="515970"/>
          </a:xfrm>
          <a:custGeom>
            <a:avLst/>
            <a:gdLst>
              <a:gd name="connsiteX0" fmla="*/ 0 w 3312350"/>
              <a:gd name="connsiteY0" fmla="*/ 85997 h 515970"/>
              <a:gd name="connsiteX1" fmla="*/ 85997 w 3312350"/>
              <a:gd name="connsiteY1" fmla="*/ 0 h 515970"/>
              <a:gd name="connsiteX2" fmla="*/ 3226353 w 3312350"/>
              <a:gd name="connsiteY2" fmla="*/ 0 h 515970"/>
              <a:gd name="connsiteX3" fmla="*/ 3312350 w 3312350"/>
              <a:gd name="connsiteY3" fmla="*/ 85997 h 515970"/>
              <a:gd name="connsiteX4" fmla="*/ 3312350 w 3312350"/>
              <a:gd name="connsiteY4" fmla="*/ 429973 h 515970"/>
              <a:gd name="connsiteX5" fmla="*/ 3226353 w 3312350"/>
              <a:gd name="connsiteY5" fmla="*/ 515970 h 515970"/>
              <a:gd name="connsiteX6" fmla="*/ 85997 w 3312350"/>
              <a:gd name="connsiteY6" fmla="*/ 515970 h 515970"/>
              <a:gd name="connsiteX7" fmla="*/ 0 w 3312350"/>
              <a:gd name="connsiteY7" fmla="*/ 429973 h 515970"/>
              <a:gd name="connsiteX8" fmla="*/ 0 w 3312350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2350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226353" y="0"/>
                </a:lnTo>
                <a:cubicBezTo>
                  <a:pt x="3273848" y="0"/>
                  <a:pt x="3312350" y="38502"/>
                  <a:pt x="3312350" y="85997"/>
                </a:cubicBezTo>
                <a:lnTo>
                  <a:pt x="3312350" y="429973"/>
                </a:lnTo>
                <a:cubicBezTo>
                  <a:pt x="3312350" y="477468"/>
                  <a:pt x="3273848" y="515970"/>
                  <a:pt x="3226353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>
                <a:solidFill>
                  <a:schemeClr val="bg1"/>
                </a:solidFill>
              </a:rPr>
              <a:t>Ich</a:t>
            </a:r>
            <a:r>
              <a:rPr lang="tr-TR" sz="1900" b="1" kern="1200" dirty="0" smtClean="0">
                <a:solidFill>
                  <a:schemeClr val="bg1"/>
                </a:solidFill>
              </a:rPr>
              <a:t> esse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gern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Apfel</a:t>
            </a:r>
            <a:r>
              <a:rPr lang="tr-TR" sz="1900" b="1" kern="1200" dirty="0" smtClean="0">
                <a:solidFill>
                  <a:schemeClr val="bg1"/>
                </a:solidFill>
              </a:rPr>
              <a:t>.</a:t>
            </a:r>
            <a:endParaRPr lang="tr-TR" sz="1900" kern="1200" dirty="0">
              <a:solidFill>
                <a:schemeClr val="bg1"/>
              </a:solidFill>
            </a:endParaRPr>
          </a:p>
        </p:txBody>
      </p:sp>
      <p:sp>
        <p:nvSpPr>
          <p:cNvPr id="15" name="Serbest Form 14"/>
          <p:cNvSpPr/>
          <p:nvPr/>
        </p:nvSpPr>
        <p:spPr>
          <a:xfrm>
            <a:off x="251520" y="5190227"/>
            <a:ext cx="3456389" cy="515970"/>
          </a:xfrm>
          <a:custGeom>
            <a:avLst/>
            <a:gdLst>
              <a:gd name="connsiteX0" fmla="*/ 0 w 3456389"/>
              <a:gd name="connsiteY0" fmla="*/ 85997 h 515970"/>
              <a:gd name="connsiteX1" fmla="*/ 85997 w 3456389"/>
              <a:gd name="connsiteY1" fmla="*/ 0 h 515970"/>
              <a:gd name="connsiteX2" fmla="*/ 3370392 w 3456389"/>
              <a:gd name="connsiteY2" fmla="*/ 0 h 515970"/>
              <a:gd name="connsiteX3" fmla="*/ 3456389 w 3456389"/>
              <a:gd name="connsiteY3" fmla="*/ 85997 h 515970"/>
              <a:gd name="connsiteX4" fmla="*/ 3456389 w 3456389"/>
              <a:gd name="connsiteY4" fmla="*/ 429973 h 515970"/>
              <a:gd name="connsiteX5" fmla="*/ 3370392 w 3456389"/>
              <a:gd name="connsiteY5" fmla="*/ 515970 h 515970"/>
              <a:gd name="connsiteX6" fmla="*/ 85997 w 3456389"/>
              <a:gd name="connsiteY6" fmla="*/ 515970 h 515970"/>
              <a:gd name="connsiteX7" fmla="*/ 0 w 3456389"/>
              <a:gd name="connsiteY7" fmla="*/ 429973 h 515970"/>
              <a:gd name="connsiteX8" fmla="*/ 0 w 3456389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389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370392" y="0"/>
                </a:lnTo>
                <a:cubicBezTo>
                  <a:pt x="3417887" y="0"/>
                  <a:pt x="3456389" y="38502"/>
                  <a:pt x="3456389" y="85997"/>
                </a:cubicBezTo>
                <a:lnTo>
                  <a:pt x="3456389" y="429973"/>
                </a:lnTo>
                <a:cubicBezTo>
                  <a:pt x="3456389" y="477468"/>
                  <a:pt x="3417887" y="515970"/>
                  <a:pt x="3370392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/>
              <a:t>Isst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du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gern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Kiwi</a:t>
            </a:r>
            <a:r>
              <a:rPr lang="tr-TR" sz="1900" b="1" kern="1200" dirty="0" smtClean="0"/>
              <a:t>?</a:t>
            </a:r>
            <a:endParaRPr lang="tr-TR" sz="1900" kern="1200" dirty="0"/>
          </a:p>
        </p:txBody>
      </p:sp>
      <p:sp>
        <p:nvSpPr>
          <p:cNvPr id="16" name="Serbest Form 15"/>
          <p:cNvSpPr/>
          <p:nvPr/>
        </p:nvSpPr>
        <p:spPr>
          <a:xfrm>
            <a:off x="268041" y="5854027"/>
            <a:ext cx="3600428" cy="644257"/>
          </a:xfrm>
          <a:custGeom>
            <a:avLst/>
            <a:gdLst>
              <a:gd name="connsiteX0" fmla="*/ 0 w 3600428"/>
              <a:gd name="connsiteY0" fmla="*/ 85997 h 515970"/>
              <a:gd name="connsiteX1" fmla="*/ 85997 w 3600428"/>
              <a:gd name="connsiteY1" fmla="*/ 0 h 515970"/>
              <a:gd name="connsiteX2" fmla="*/ 3514431 w 3600428"/>
              <a:gd name="connsiteY2" fmla="*/ 0 h 515970"/>
              <a:gd name="connsiteX3" fmla="*/ 3600428 w 3600428"/>
              <a:gd name="connsiteY3" fmla="*/ 85997 h 515970"/>
              <a:gd name="connsiteX4" fmla="*/ 3600428 w 3600428"/>
              <a:gd name="connsiteY4" fmla="*/ 429973 h 515970"/>
              <a:gd name="connsiteX5" fmla="*/ 3514431 w 3600428"/>
              <a:gd name="connsiteY5" fmla="*/ 515970 h 515970"/>
              <a:gd name="connsiteX6" fmla="*/ 85997 w 3600428"/>
              <a:gd name="connsiteY6" fmla="*/ 515970 h 515970"/>
              <a:gd name="connsiteX7" fmla="*/ 0 w 3600428"/>
              <a:gd name="connsiteY7" fmla="*/ 429973 h 515970"/>
              <a:gd name="connsiteX8" fmla="*/ 0 w 3600428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428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514431" y="0"/>
                </a:lnTo>
                <a:cubicBezTo>
                  <a:pt x="3561926" y="0"/>
                  <a:pt x="3600428" y="38502"/>
                  <a:pt x="3600428" y="85997"/>
                </a:cubicBezTo>
                <a:lnTo>
                  <a:pt x="3600428" y="429973"/>
                </a:lnTo>
                <a:cubicBezTo>
                  <a:pt x="3600428" y="477468"/>
                  <a:pt x="3561926" y="515970"/>
                  <a:pt x="3514431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/>
              <a:t>Nein</a:t>
            </a:r>
            <a:r>
              <a:rPr lang="tr-TR" sz="1900" b="1" kern="1200" dirty="0" smtClean="0"/>
              <a:t>, </a:t>
            </a:r>
            <a:r>
              <a:rPr lang="tr-TR" sz="1900" b="1" kern="1200" dirty="0" err="1" smtClean="0"/>
              <a:t>ich</a:t>
            </a:r>
            <a:r>
              <a:rPr lang="tr-TR" sz="1900" b="1" kern="1200" dirty="0" smtClean="0"/>
              <a:t> esse </a:t>
            </a:r>
            <a:r>
              <a:rPr lang="tr-TR" sz="1900" b="1" kern="1200" dirty="0" err="1" smtClean="0"/>
              <a:t>nicht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gern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Kiwi</a:t>
            </a:r>
            <a:r>
              <a:rPr lang="tr-TR" sz="1900" b="1" kern="1200" dirty="0" smtClean="0"/>
              <a:t>.</a:t>
            </a:r>
            <a:endParaRPr lang="tr-TR" sz="1900" kern="12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4922" l="6641" r="97266">
                        <a14:foregroundMark x1="48438" y1="5859" x2="49609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37" y="109505"/>
            <a:ext cx="1807327" cy="1807327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8" name="Serbest Form 17"/>
          <p:cNvSpPr/>
          <p:nvPr/>
        </p:nvSpPr>
        <p:spPr>
          <a:xfrm>
            <a:off x="4716016" y="5229200"/>
            <a:ext cx="3456389" cy="515970"/>
          </a:xfrm>
          <a:custGeom>
            <a:avLst/>
            <a:gdLst>
              <a:gd name="connsiteX0" fmla="*/ 0 w 3456389"/>
              <a:gd name="connsiteY0" fmla="*/ 85997 h 515970"/>
              <a:gd name="connsiteX1" fmla="*/ 85997 w 3456389"/>
              <a:gd name="connsiteY1" fmla="*/ 0 h 515970"/>
              <a:gd name="connsiteX2" fmla="*/ 3370392 w 3456389"/>
              <a:gd name="connsiteY2" fmla="*/ 0 h 515970"/>
              <a:gd name="connsiteX3" fmla="*/ 3456389 w 3456389"/>
              <a:gd name="connsiteY3" fmla="*/ 85997 h 515970"/>
              <a:gd name="connsiteX4" fmla="*/ 3456389 w 3456389"/>
              <a:gd name="connsiteY4" fmla="*/ 429973 h 515970"/>
              <a:gd name="connsiteX5" fmla="*/ 3370392 w 3456389"/>
              <a:gd name="connsiteY5" fmla="*/ 515970 h 515970"/>
              <a:gd name="connsiteX6" fmla="*/ 85997 w 3456389"/>
              <a:gd name="connsiteY6" fmla="*/ 515970 h 515970"/>
              <a:gd name="connsiteX7" fmla="*/ 0 w 3456389"/>
              <a:gd name="connsiteY7" fmla="*/ 429973 h 515970"/>
              <a:gd name="connsiteX8" fmla="*/ 0 w 3456389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389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370392" y="0"/>
                </a:lnTo>
                <a:cubicBezTo>
                  <a:pt x="3417887" y="0"/>
                  <a:pt x="3456389" y="38502"/>
                  <a:pt x="3456389" y="85997"/>
                </a:cubicBezTo>
                <a:lnTo>
                  <a:pt x="3456389" y="429973"/>
                </a:lnTo>
                <a:cubicBezTo>
                  <a:pt x="3456389" y="477468"/>
                  <a:pt x="3417887" y="515970"/>
                  <a:pt x="3370392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dirty="0" err="1" smtClean="0"/>
              <a:t>Trinkst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du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gern</a:t>
            </a:r>
            <a:r>
              <a:rPr lang="tr-TR" sz="1900" b="1" kern="1200" dirty="0" smtClean="0"/>
              <a:t> Cola?</a:t>
            </a:r>
            <a:endParaRPr lang="tr-TR" sz="1900" kern="1200" dirty="0"/>
          </a:p>
        </p:txBody>
      </p:sp>
      <p:sp>
        <p:nvSpPr>
          <p:cNvPr id="19" name="Serbest Form 18"/>
          <p:cNvSpPr/>
          <p:nvPr/>
        </p:nvSpPr>
        <p:spPr>
          <a:xfrm>
            <a:off x="4571972" y="5881087"/>
            <a:ext cx="3888460" cy="644257"/>
          </a:xfrm>
          <a:custGeom>
            <a:avLst/>
            <a:gdLst>
              <a:gd name="connsiteX0" fmla="*/ 0 w 3600428"/>
              <a:gd name="connsiteY0" fmla="*/ 85997 h 515970"/>
              <a:gd name="connsiteX1" fmla="*/ 85997 w 3600428"/>
              <a:gd name="connsiteY1" fmla="*/ 0 h 515970"/>
              <a:gd name="connsiteX2" fmla="*/ 3514431 w 3600428"/>
              <a:gd name="connsiteY2" fmla="*/ 0 h 515970"/>
              <a:gd name="connsiteX3" fmla="*/ 3600428 w 3600428"/>
              <a:gd name="connsiteY3" fmla="*/ 85997 h 515970"/>
              <a:gd name="connsiteX4" fmla="*/ 3600428 w 3600428"/>
              <a:gd name="connsiteY4" fmla="*/ 429973 h 515970"/>
              <a:gd name="connsiteX5" fmla="*/ 3514431 w 3600428"/>
              <a:gd name="connsiteY5" fmla="*/ 515970 h 515970"/>
              <a:gd name="connsiteX6" fmla="*/ 85997 w 3600428"/>
              <a:gd name="connsiteY6" fmla="*/ 515970 h 515970"/>
              <a:gd name="connsiteX7" fmla="*/ 0 w 3600428"/>
              <a:gd name="connsiteY7" fmla="*/ 429973 h 515970"/>
              <a:gd name="connsiteX8" fmla="*/ 0 w 3600428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428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514431" y="0"/>
                </a:lnTo>
                <a:cubicBezTo>
                  <a:pt x="3561926" y="0"/>
                  <a:pt x="3600428" y="38502"/>
                  <a:pt x="3600428" y="85997"/>
                </a:cubicBezTo>
                <a:lnTo>
                  <a:pt x="3600428" y="429973"/>
                </a:lnTo>
                <a:cubicBezTo>
                  <a:pt x="3600428" y="477468"/>
                  <a:pt x="3561926" y="515970"/>
                  <a:pt x="3514431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/>
              <a:t>Nein</a:t>
            </a:r>
            <a:r>
              <a:rPr lang="tr-TR" sz="1900" b="1" kern="1200" dirty="0" smtClean="0"/>
              <a:t>, </a:t>
            </a:r>
            <a:r>
              <a:rPr lang="tr-TR" sz="1900" b="1" kern="1200" dirty="0" err="1" smtClean="0"/>
              <a:t>ich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trinke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nicht</a:t>
            </a:r>
            <a:r>
              <a:rPr lang="tr-TR" sz="1900" b="1" kern="1200" dirty="0" smtClean="0"/>
              <a:t> </a:t>
            </a:r>
            <a:r>
              <a:rPr lang="tr-TR" sz="1900" b="1" kern="1200" dirty="0" err="1" smtClean="0"/>
              <a:t>gern</a:t>
            </a:r>
            <a:r>
              <a:rPr lang="tr-TR" sz="1900" b="1" kern="1200" dirty="0" smtClean="0"/>
              <a:t> Cola.</a:t>
            </a:r>
            <a:endParaRPr lang="tr-TR" sz="1900" kern="1200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4" b="100000" l="20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7" y="4293096"/>
            <a:ext cx="2117325" cy="2117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erbest Form 19"/>
          <p:cNvSpPr/>
          <p:nvPr/>
        </p:nvSpPr>
        <p:spPr>
          <a:xfrm>
            <a:off x="4139952" y="1976926"/>
            <a:ext cx="3168366" cy="515970"/>
          </a:xfrm>
          <a:custGeom>
            <a:avLst/>
            <a:gdLst>
              <a:gd name="connsiteX0" fmla="*/ 0 w 3168366"/>
              <a:gd name="connsiteY0" fmla="*/ 85997 h 515970"/>
              <a:gd name="connsiteX1" fmla="*/ 85997 w 3168366"/>
              <a:gd name="connsiteY1" fmla="*/ 0 h 515970"/>
              <a:gd name="connsiteX2" fmla="*/ 3082369 w 3168366"/>
              <a:gd name="connsiteY2" fmla="*/ 0 h 515970"/>
              <a:gd name="connsiteX3" fmla="*/ 3168366 w 3168366"/>
              <a:gd name="connsiteY3" fmla="*/ 85997 h 515970"/>
              <a:gd name="connsiteX4" fmla="*/ 3168366 w 3168366"/>
              <a:gd name="connsiteY4" fmla="*/ 429973 h 515970"/>
              <a:gd name="connsiteX5" fmla="*/ 3082369 w 3168366"/>
              <a:gd name="connsiteY5" fmla="*/ 515970 h 515970"/>
              <a:gd name="connsiteX6" fmla="*/ 85997 w 3168366"/>
              <a:gd name="connsiteY6" fmla="*/ 515970 h 515970"/>
              <a:gd name="connsiteX7" fmla="*/ 0 w 3168366"/>
              <a:gd name="connsiteY7" fmla="*/ 429973 h 515970"/>
              <a:gd name="connsiteX8" fmla="*/ 0 w 3168366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8366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082369" y="0"/>
                </a:lnTo>
                <a:cubicBezTo>
                  <a:pt x="3129864" y="0"/>
                  <a:pt x="3168366" y="38502"/>
                  <a:pt x="3168366" y="85997"/>
                </a:cubicBezTo>
                <a:lnTo>
                  <a:pt x="3168366" y="429973"/>
                </a:lnTo>
                <a:cubicBezTo>
                  <a:pt x="3168366" y="477468"/>
                  <a:pt x="3129864" y="515970"/>
                  <a:pt x="3082369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>
                <a:solidFill>
                  <a:schemeClr val="bg1"/>
                </a:solidFill>
              </a:rPr>
              <a:t>Was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trinkst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du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gern</a:t>
            </a:r>
            <a:r>
              <a:rPr lang="tr-TR" sz="1900" b="1" kern="1200" dirty="0" smtClean="0">
                <a:solidFill>
                  <a:schemeClr val="bg1"/>
                </a:solidFill>
              </a:rPr>
              <a:t>?</a:t>
            </a:r>
            <a:endParaRPr lang="tr-TR" sz="1900" kern="1200" dirty="0">
              <a:solidFill>
                <a:schemeClr val="bg1"/>
              </a:solidFill>
            </a:endParaRPr>
          </a:p>
        </p:txBody>
      </p:sp>
      <p:sp>
        <p:nvSpPr>
          <p:cNvPr id="21" name="Serbest Form 20"/>
          <p:cNvSpPr/>
          <p:nvPr/>
        </p:nvSpPr>
        <p:spPr>
          <a:xfrm>
            <a:off x="4387859" y="2636912"/>
            <a:ext cx="3352475" cy="515970"/>
          </a:xfrm>
          <a:custGeom>
            <a:avLst/>
            <a:gdLst>
              <a:gd name="connsiteX0" fmla="*/ 0 w 3312350"/>
              <a:gd name="connsiteY0" fmla="*/ 85997 h 515970"/>
              <a:gd name="connsiteX1" fmla="*/ 85997 w 3312350"/>
              <a:gd name="connsiteY1" fmla="*/ 0 h 515970"/>
              <a:gd name="connsiteX2" fmla="*/ 3226353 w 3312350"/>
              <a:gd name="connsiteY2" fmla="*/ 0 h 515970"/>
              <a:gd name="connsiteX3" fmla="*/ 3312350 w 3312350"/>
              <a:gd name="connsiteY3" fmla="*/ 85997 h 515970"/>
              <a:gd name="connsiteX4" fmla="*/ 3312350 w 3312350"/>
              <a:gd name="connsiteY4" fmla="*/ 429973 h 515970"/>
              <a:gd name="connsiteX5" fmla="*/ 3226353 w 3312350"/>
              <a:gd name="connsiteY5" fmla="*/ 515970 h 515970"/>
              <a:gd name="connsiteX6" fmla="*/ 85997 w 3312350"/>
              <a:gd name="connsiteY6" fmla="*/ 515970 h 515970"/>
              <a:gd name="connsiteX7" fmla="*/ 0 w 3312350"/>
              <a:gd name="connsiteY7" fmla="*/ 429973 h 515970"/>
              <a:gd name="connsiteX8" fmla="*/ 0 w 3312350"/>
              <a:gd name="connsiteY8" fmla="*/ 85997 h 51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2350" h="515970">
                <a:moveTo>
                  <a:pt x="0" y="85997"/>
                </a:moveTo>
                <a:cubicBezTo>
                  <a:pt x="0" y="38502"/>
                  <a:pt x="38502" y="0"/>
                  <a:pt x="85997" y="0"/>
                </a:cubicBezTo>
                <a:lnTo>
                  <a:pt x="3226353" y="0"/>
                </a:lnTo>
                <a:cubicBezTo>
                  <a:pt x="3273848" y="0"/>
                  <a:pt x="3312350" y="38502"/>
                  <a:pt x="3312350" y="85997"/>
                </a:cubicBezTo>
                <a:lnTo>
                  <a:pt x="3312350" y="429973"/>
                </a:lnTo>
                <a:cubicBezTo>
                  <a:pt x="3312350" y="477468"/>
                  <a:pt x="3273848" y="515970"/>
                  <a:pt x="3226353" y="515970"/>
                </a:cubicBezTo>
                <a:lnTo>
                  <a:pt x="85997" y="515970"/>
                </a:lnTo>
                <a:cubicBezTo>
                  <a:pt x="38502" y="515970"/>
                  <a:pt x="0" y="477468"/>
                  <a:pt x="0" y="429973"/>
                </a:cubicBezTo>
                <a:lnTo>
                  <a:pt x="0" y="859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78" tIns="97578" rIns="97578" bIns="97578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900" b="1" kern="1200" dirty="0" err="1" smtClean="0">
                <a:solidFill>
                  <a:schemeClr val="bg1"/>
                </a:solidFill>
              </a:rPr>
              <a:t>Ich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</a:rPr>
              <a:t>trink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e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gern</a:t>
            </a:r>
            <a:r>
              <a:rPr lang="tr-TR" sz="1900" b="1" kern="1200" dirty="0" smtClean="0">
                <a:solidFill>
                  <a:schemeClr val="bg1"/>
                </a:solidFill>
              </a:rPr>
              <a:t> </a:t>
            </a:r>
            <a:r>
              <a:rPr lang="tr-TR" sz="1900" b="1" kern="1200" dirty="0" err="1" smtClean="0">
                <a:solidFill>
                  <a:schemeClr val="bg1"/>
                </a:solidFill>
              </a:rPr>
              <a:t>Limonade</a:t>
            </a:r>
            <a:r>
              <a:rPr lang="tr-TR" sz="1900" b="1" kern="1200" dirty="0" smtClean="0">
                <a:solidFill>
                  <a:schemeClr val="bg1"/>
                </a:solidFill>
              </a:rPr>
              <a:t>.</a:t>
            </a:r>
            <a:endParaRPr lang="tr-TR" sz="19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316235" y="3789040"/>
            <a:ext cx="2815605" cy="3096344"/>
            <a:chOff x="676275" y="0"/>
            <a:chExt cx="4471789" cy="393604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0"/>
              <a:ext cx="4471789" cy="3936049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87858" y="542872"/>
              <a:ext cx="4303533" cy="152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err="1" smtClean="0"/>
                <a:t>Thema</a:t>
              </a:r>
              <a:r>
                <a:rPr lang="tr-TR" sz="2400" b="1" dirty="0" smtClean="0"/>
                <a:t>:</a:t>
              </a:r>
            </a:p>
            <a:p>
              <a:pPr algn="ctr"/>
              <a:endParaRPr lang="tr-TR" sz="2400" b="1" dirty="0"/>
            </a:p>
            <a:p>
              <a:pPr algn="ctr"/>
              <a:r>
                <a:rPr lang="tr-TR" sz="2400" b="1" dirty="0" err="1" smtClean="0"/>
                <a:t>Im</a:t>
              </a:r>
              <a:r>
                <a:rPr lang="tr-TR" sz="2400" b="1" dirty="0" smtClean="0"/>
                <a:t> </a:t>
              </a:r>
              <a:r>
                <a:rPr lang="tr-TR" sz="2400" b="1" dirty="0" err="1" smtClean="0"/>
                <a:t>Marktplatz</a:t>
              </a:r>
              <a:endParaRPr lang="tr-TR" sz="2400" b="1" dirty="0"/>
            </a:p>
          </p:txBody>
        </p:sp>
      </p:grp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839539145"/>
              </p:ext>
            </p:extLst>
          </p:nvPr>
        </p:nvGraphicFramePr>
        <p:xfrm>
          <a:off x="611560" y="620688"/>
          <a:ext cx="352839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600255954"/>
              </p:ext>
            </p:extLst>
          </p:nvPr>
        </p:nvGraphicFramePr>
        <p:xfrm>
          <a:off x="4644008" y="620688"/>
          <a:ext cx="352839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1503342168"/>
              </p:ext>
            </p:extLst>
          </p:nvPr>
        </p:nvGraphicFramePr>
        <p:xfrm>
          <a:off x="2267744" y="116632"/>
          <a:ext cx="50405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977844163"/>
              </p:ext>
            </p:extLst>
          </p:nvPr>
        </p:nvGraphicFramePr>
        <p:xfrm>
          <a:off x="6156176" y="116632"/>
          <a:ext cx="599372" cy="43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3033193" y="1268760"/>
            <a:ext cx="4707159" cy="5411185"/>
            <a:chOff x="3033193" y="1268760"/>
            <a:chExt cx="4707159" cy="5411185"/>
          </a:xfrm>
        </p:grpSpPr>
        <p:grpSp>
          <p:nvGrpSpPr>
            <p:cNvPr id="7" name="Grup 6"/>
            <p:cNvGrpSpPr/>
            <p:nvPr/>
          </p:nvGrpSpPr>
          <p:grpSpPr>
            <a:xfrm>
              <a:off x="3275856" y="1268760"/>
              <a:ext cx="4464496" cy="3024336"/>
              <a:chOff x="3275856" y="1268760"/>
              <a:chExt cx="4464496" cy="3024336"/>
            </a:xfrm>
          </p:grpSpPr>
          <p:sp>
            <p:nvSpPr>
              <p:cNvPr id="18" name="Bulut Belirtme Çizgisi 17"/>
              <p:cNvSpPr/>
              <p:nvPr/>
            </p:nvSpPr>
            <p:spPr>
              <a:xfrm>
                <a:off x="3275856" y="1268760"/>
                <a:ext cx="4464496" cy="3024336"/>
              </a:xfrm>
              <a:prstGeom prst="cloudCallout">
                <a:avLst/>
              </a:prstGeom>
              <a:solidFill>
                <a:schemeClr val="tx2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Metin kutusu 18"/>
              <p:cNvSpPr txBox="1"/>
              <p:nvPr/>
            </p:nvSpPr>
            <p:spPr>
              <a:xfrm>
                <a:off x="3743908" y="2180762"/>
                <a:ext cx="3528392" cy="1200329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Ich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brauche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/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möchte</a:t>
                </a:r>
                <a:endParaRPr lang="tr-TR" sz="2400" b="1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ein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Pfund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Tomaten</a:t>
                </a:r>
                <a:r>
                  <a:rPr lang="tr-TR" sz="2400" b="1" dirty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und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zwei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Kilo </a:t>
                </a:r>
                <a:r>
                  <a:rPr lang="tr-TR" sz="2400" b="1" dirty="0" err="1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Kartoffeln</a:t>
                </a:r>
                <a:r>
                  <a:rPr lang="tr-TR" sz="2400" b="1" dirty="0" smtClean="0"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.</a:t>
                </a:r>
                <a:endParaRPr lang="tr-TR" sz="2400" b="1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193" y="4785848"/>
              <a:ext cx="1894097" cy="18940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504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972419" y="3789040"/>
            <a:ext cx="2815605" cy="3096344"/>
            <a:chOff x="676275" y="0"/>
            <a:chExt cx="4471789" cy="393604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0"/>
              <a:ext cx="4471789" cy="3936049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87858" y="542872"/>
              <a:ext cx="4303533" cy="152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err="1" smtClean="0"/>
                <a:t>Thema</a:t>
              </a:r>
              <a:r>
                <a:rPr lang="tr-TR" sz="2400" b="1" dirty="0" smtClean="0"/>
                <a:t>:</a:t>
              </a:r>
            </a:p>
            <a:p>
              <a:pPr algn="ctr"/>
              <a:endParaRPr lang="tr-TR" sz="2400" b="1" dirty="0"/>
            </a:p>
            <a:p>
              <a:pPr algn="ctr"/>
              <a:r>
                <a:rPr lang="tr-TR" sz="2400" b="1" dirty="0" err="1" smtClean="0"/>
                <a:t>Im</a:t>
              </a:r>
              <a:r>
                <a:rPr lang="tr-TR" sz="2400" b="1" dirty="0" smtClean="0"/>
                <a:t> </a:t>
              </a:r>
              <a:r>
                <a:rPr lang="tr-TR" sz="2400" b="1" dirty="0" err="1" smtClean="0"/>
                <a:t>Marketplatz</a:t>
              </a:r>
              <a:endParaRPr lang="tr-TR" sz="2400" b="1" dirty="0"/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35496" y="34039"/>
            <a:ext cx="3555031" cy="4547089"/>
            <a:chOff x="3033193" y="2132856"/>
            <a:chExt cx="3555031" cy="4547089"/>
          </a:xfrm>
        </p:grpSpPr>
        <p:sp>
          <p:nvSpPr>
            <p:cNvPr id="18" name="Bulut Belirtme Çizgisi 17"/>
            <p:cNvSpPr/>
            <p:nvPr/>
          </p:nvSpPr>
          <p:spPr>
            <a:xfrm>
              <a:off x="3275856" y="2132856"/>
              <a:ext cx="3312368" cy="2160240"/>
            </a:xfrm>
            <a:prstGeom prst="cloudCallou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3743908" y="2797477"/>
              <a:ext cx="2556284" cy="830997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tr-TR" sz="2400" b="1" dirty="0" err="1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Wie</a:t>
              </a:r>
              <a:r>
                <a:rPr lang="tr-TR" sz="24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tr-TR" sz="2400" b="1" dirty="0" err="1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viel</a:t>
              </a:r>
              <a:r>
                <a:rPr lang="tr-TR" sz="24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tr-TR" sz="2400" b="1" dirty="0" err="1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kosten</a:t>
              </a:r>
              <a:endParaRPr lang="tr-TR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  <a:p>
              <a:r>
                <a:rPr lang="tr-TR" sz="2400" b="1" dirty="0" err="1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die</a:t>
              </a:r>
              <a:r>
                <a:rPr lang="tr-TR" sz="2400" b="1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tr-TR" sz="2400" b="1" dirty="0" err="1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Bananen</a:t>
              </a:r>
              <a:r>
                <a:rPr lang="tr-TR" sz="24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?</a:t>
              </a:r>
            </a:p>
          </p:txBody>
        </p:sp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193" y="4785848"/>
              <a:ext cx="1894097" cy="18940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up 7"/>
          <p:cNvGrpSpPr/>
          <p:nvPr/>
        </p:nvGrpSpPr>
        <p:grpSpPr>
          <a:xfrm>
            <a:off x="5133393" y="111486"/>
            <a:ext cx="3885978" cy="4658201"/>
            <a:chOff x="5133393" y="111486"/>
            <a:chExt cx="3885978" cy="4658201"/>
          </a:xfrm>
        </p:grpSpPr>
        <p:sp>
          <p:nvSpPr>
            <p:cNvPr id="3" name="Bulut Belirtme Çizgisi 2"/>
            <p:cNvSpPr/>
            <p:nvPr/>
          </p:nvSpPr>
          <p:spPr>
            <a:xfrm>
              <a:off x="6029284" y="111486"/>
              <a:ext cx="2990087" cy="2259632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6516216" y="764704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err="1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Die</a:t>
              </a:r>
              <a:r>
                <a:rPr lang="tr-TR" sz="2400" b="1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tr-TR" sz="2400" b="1" dirty="0" err="1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Bananen</a:t>
              </a:r>
              <a:r>
                <a:rPr lang="tr-TR" sz="2400" b="1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tr-TR" sz="2400" b="1" dirty="0" err="1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kosten</a:t>
              </a:r>
              <a:r>
                <a:rPr lang="tr-TR" sz="2400" b="1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3 Euro.</a:t>
              </a:r>
              <a:endParaRPr lang="tr-TR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393" y="2846071"/>
              <a:ext cx="2390934" cy="19236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43711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Gurke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Gurken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2050" name="Picture 2" descr="Image result for gur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92" y="188639"/>
            <a:ext cx="5879996" cy="399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81166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Ananas</a:t>
            </a:r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Ananas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3074" name="Picture 2" descr="Image result for an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7" y="260648"/>
            <a:ext cx="5829850" cy="4197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259632" y="4717593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Tomate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Tomaten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pic>
        <p:nvPicPr>
          <p:cNvPr id="4098" name="Picture 2" descr="Image result for die 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183"/>
            <a:ext cx="6175845" cy="4528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7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ie zwie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052"/>
            <a:ext cx="5964041" cy="397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Metin kutusu 4"/>
          <p:cNvSpPr txBox="1"/>
          <p:nvPr/>
        </p:nvSpPr>
        <p:spPr>
          <a:xfrm>
            <a:off x="1259632" y="4365104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Zwiebel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Zwiebeln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697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er apf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448091" cy="429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259632" y="466765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/>
              <a:t>Der </a:t>
            </a:r>
            <a:r>
              <a:rPr lang="tr-TR" sz="4800" dirty="0" err="1" smtClean="0"/>
              <a:t>Apfel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/>
              <a:t>Ä</a:t>
            </a:r>
            <a:r>
              <a:rPr lang="tr-TR" sz="4800" dirty="0" err="1" smtClean="0"/>
              <a:t>pfel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717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ie bir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389"/>
            <a:ext cx="6214449" cy="4107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etin kutusu 4"/>
          <p:cNvSpPr txBox="1"/>
          <p:nvPr/>
        </p:nvSpPr>
        <p:spPr>
          <a:xfrm>
            <a:off x="1259632" y="466765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Birne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Birnen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299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ie ban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5" y="260648"/>
            <a:ext cx="7424825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259632" y="466765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Banane</a:t>
            </a:r>
            <a:endParaRPr lang="tr-TR" sz="4800" dirty="0" smtClean="0"/>
          </a:p>
          <a:p>
            <a:r>
              <a:rPr lang="tr-TR" sz="4800" dirty="0" err="1" smtClean="0"/>
              <a:t>Die</a:t>
            </a:r>
            <a:r>
              <a:rPr lang="tr-TR" sz="4800" dirty="0" smtClean="0"/>
              <a:t> </a:t>
            </a:r>
            <a:r>
              <a:rPr lang="tr-TR" sz="4800" dirty="0" err="1" smtClean="0"/>
              <a:t>Bananen</a:t>
            </a:r>
            <a:r>
              <a:rPr lang="tr-TR" sz="4800" dirty="0" smtClean="0"/>
              <a:t> (</a:t>
            </a:r>
            <a:r>
              <a:rPr lang="tr-TR" sz="4800" dirty="0" err="1" smtClean="0"/>
              <a:t>plural</a:t>
            </a:r>
            <a:r>
              <a:rPr lang="tr-TR" sz="4800" dirty="0" smtClean="0"/>
              <a:t>)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4541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291</Words>
  <Application>Microsoft Office PowerPoint</Application>
  <PresentationFormat>Ekran Gösterisi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Güven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39</cp:revision>
  <dcterms:created xsi:type="dcterms:W3CDTF">2017-09-27T20:34:02Z</dcterms:created>
  <dcterms:modified xsi:type="dcterms:W3CDTF">2018-10-07T18:51:09Z</dcterms:modified>
</cp:coreProperties>
</file>