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041" y="1340768"/>
            <a:ext cx="5623917" cy="4950147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947354" y="2809220"/>
            <a:ext cx="54366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800" b="1" dirty="0" err="1" smtClean="0">
                <a:latin typeface="Arial Black" panose="020B0A04020102020204" pitchFamily="34" charset="0"/>
              </a:rPr>
              <a:t>Thema</a:t>
            </a:r>
            <a:r>
              <a:rPr lang="tr-TR" sz="3800" b="1" dirty="0" smtClean="0">
                <a:latin typeface="Arial Black" panose="020B0A04020102020204" pitchFamily="34" charset="0"/>
              </a:rPr>
              <a:t>: </a:t>
            </a:r>
            <a:r>
              <a:rPr lang="tr-TR" sz="3800" b="1" dirty="0" err="1" smtClean="0">
                <a:latin typeface="Arial Black" panose="020B0A04020102020204" pitchFamily="34" charset="0"/>
              </a:rPr>
              <a:t>Das</a:t>
            </a:r>
            <a:r>
              <a:rPr lang="tr-TR" sz="3800" b="1" dirty="0" smtClean="0">
                <a:latin typeface="Arial Black" panose="020B0A04020102020204" pitchFamily="34" charset="0"/>
              </a:rPr>
              <a:t> </a:t>
            </a:r>
            <a:r>
              <a:rPr lang="tr-TR" sz="3800" b="1" dirty="0" err="1" smtClean="0">
                <a:latin typeface="Arial Black" panose="020B0A04020102020204" pitchFamily="34" charset="0"/>
              </a:rPr>
              <a:t>Wetter</a:t>
            </a:r>
            <a:endParaRPr lang="tr-TR" sz="3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5607" y1="15029" x2="28035" y2="28324"/>
                        <a14:foregroundMark x1="38728" y1="21676" x2="30058" y2="5202"/>
                        <a14:foregroundMark x1="48844" y1="20231" x2="50578" y2="867"/>
                        <a14:foregroundMark x1="61561" y1="21676" x2="67630" y2="4046"/>
                        <a14:foregroundMark x1="71387" y1="28324" x2="85260" y2="15896"/>
                        <a14:foregroundMark x1="79191" y1="39017" x2="94220" y2="29769"/>
                        <a14:foregroundMark x1="80347" y1="48844" x2="98844" y2="50578"/>
                        <a14:foregroundMark x1="78035" y1="61561" x2="95087" y2="67052"/>
                        <a14:foregroundMark x1="72832" y1="69942" x2="84104" y2="83815"/>
                        <a14:foregroundMark x1="61561" y1="78324" x2="69942" y2="93931"/>
                        <a14:foregroundMark x1="51445" y1="79769" x2="49711" y2="99133"/>
                        <a14:foregroundMark x1="38728" y1="78613" x2="32370" y2="94798"/>
                        <a14:foregroundMark x1="14740" y1="83237" x2="28902" y2="71387"/>
                        <a14:foregroundMark x1="5491" y1="69942" x2="21098" y2="61561"/>
                        <a14:foregroundMark x1="20231" y1="51156" x2="0" y2="48844"/>
                        <a14:foregroundMark x1="22254" y1="38728" x2="4046" y2="32081"/>
                        <a14:foregroundMark x1="35260" y1="69653" x2="32659" y2="670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656184" cy="165618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203849" y="774711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Sonne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sonnig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4"/>
            <a:ext cx="284797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Metin kutusu 6"/>
          <p:cNvSpPr txBox="1"/>
          <p:nvPr/>
        </p:nvSpPr>
        <p:spPr>
          <a:xfrm>
            <a:off x="3203849" y="2543299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Schnee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schneit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9100"/>
            <a:ext cx="2847975" cy="1600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Metin kutusu 8"/>
          <p:cNvSpPr txBox="1"/>
          <p:nvPr/>
        </p:nvSpPr>
        <p:spPr>
          <a:xfrm>
            <a:off x="3203848" y="45675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Regen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regnet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8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203848" y="699082"/>
            <a:ext cx="2856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Wolken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 </a:t>
            </a:r>
            <a:r>
              <a:rPr lang="tr-TR" dirty="0" err="1" smtClean="0"/>
              <a:t>bewölkt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206405" y="2446594"/>
            <a:ext cx="2552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Wind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windig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3203848" y="45675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Hagel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hagelt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921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5" y="2204864"/>
            <a:ext cx="2563142" cy="1440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8" y="4105274"/>
            <a:ext cx="2750245" cy="20600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635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35896" y="670520"/>
            <a:ext cx="2856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Blitz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blitzt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635896" y="2446594"/>
            <a:ext cx="2552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Nebel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neblig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3635896" y="496165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Der </a:t>
            </a:r>
            <a:r>
              <a:rPr lang="tr-TR" dirty="0" err="1" smtClean="0"/>
              <a:t>Sturm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Es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stürmisch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16" y="260648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8" y="2475760"/>
            <a:ext cx="2876550" cy="1590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97" y="4687014"/>
            <a:ext cx="3003767" cy="16943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82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</TotalTime>
  <Words>53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Doğal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3</cp:revision>
  <dcterms:created xsi:type="dcterms:W3CDTF">2018-12-23T21:33:41Z</dcterms:created>
  <dcterms:modified xsi:type="dcterms:W3CDTF">2018-12-23T21:59:18Z</dcterms:modified>
</cp:coreProperties>
</file>