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1828800" y="3159760"/>
            <a:ext cx="457200" cy="1034129"/>
          </a:xfrm>
          <a:prstGeom prst="rect">
            <a:avLst/>
          </a:prstGeom>
          <a:noFill/>
        </p:spPr>
        <p:txBody>
          <a:bodyPr wrap="square" lIns="0" tIns="9144" rIns="0" bIns="9144" rtlCol="0" anchor="ctr" anchorCtr="0">
            <a:spAutoFit/>
          </a:bodyPr>
          <a:lstStyle/>
          <a:p>
            <a:r>
              <a:rPr lang="en-US" sz="6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77240" y="1219200"/>
            <a:ext cx="7543800" cy="2152650"/>
          </a:xfrm>
        </p:spPr>
        <p:txBody>
          <a:bodyPr>
            <a:noAutofit/>
          </a:bodyPr>
          <a:lstStyle>
            <a:lvl1pPr>
              <a:defRPr sz="6000">
                <a:solidFill>
                  <a:schemeClr val="tx1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33600" y="3375491"/>
            <a:ext cx="6172200" cy="685800"/>
          </a:xfrm>
        </p:spPr>
        <p:txBody>
          <a:bodyPr anchor="ctr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24.12.2018</a:t>
            </a:fld>
            <a:endParaRPr lang="tr-TR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133600" y="685801"/>
            <a:ext cx="5791200" cy="3505199"/>
          </a:xfrm>
        </p:spPr>
        <p:txBody>
          <a:bodyPr vert="eaVert" anchor="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24.12.2018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09600" y="609601"/>
            <a:ext cx="2133600" cy="5181600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895600" y="685801"/>
            <a:ext cx="5029200" cy="4572000"/>
          </a:xfrm>
        </p:spPr>
        <p:txBody>
          <a:bodyPr vert="eaVert" anchor="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24.12.2018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24.12.2018</a:t>
            </a:fld>
            <a:endParaRPr lang="tr-TR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4267200" y="4074497"/>
            <a:ext cx="457200" cy="1015663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0" y="4267368"/>
            <a:ext cx="3733800" cy="731520"/>
          </a:xfrm>
        </p:spPr>
        <p:txBody>
          <a:bodyPr anchor="ctr">
            <a:normAutofit/>
          </a:bodyPr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24.12.2018</a:t>
            </a:fld>
            <a:endParaRPr lang="tr-TR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286000" y="1905000"/>
            <a:ext cx="6035040" cy="2350008"/>
          </a:xfrm>
        </p:spPr>
        <p:txBody>
          <a:bodyPr/>
          <a:lstStyle>
            <a:lvl1pPr marL="0" algn="l" defTabSz="914400" rtl="0" eaLnBrk="1" latinLnBrk="0" hangingPunct="1">
              <a:spcBef>
                <a:spcPct val="0"/>
              </a:spcBef>
              <a:buNone/>
              <a:defRPr lang="en-US" sz="5400" b="0" kern="1200" cap="none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24.12.2018</a:t>
            </a:fld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>
          <a:xfrm>
            <a:off x="1344168" y="658368"/>
            <a:ext cx="3273552" cy="34290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4"/>
          </p:nvPr>
        </p:nvSpPr>
        <p:spPr>
          <a:xfrm>
            <a:off x="5029200" y="658368"/>
            <a:ext cx="3273552" cy="3432175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41120" y="661976"/>
            <a:ext cx="3273552" cy="639762"/>
          </a:xfrm>
        </p:spPr>
        <p:txBody>
          <a:bodyPr anchor="ctr">
            <a:noAutofit/>
          </a:bodyPr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44168" y="1371600"/>
            <a:ext cx="3276600" cy="2743200"/>
          </a:xfrm>
        </p:spPr>
        <p:txBody>
          <a:bodyPr anchor="t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29200" y="661976"/>
            <a:ext cx="3273552" cy="639762"/>
          </a:xfrm>
        </p:spPr>
        <p:txBody>
          <a:bodyPr anchor="ctr">
            <a:noAutofit/>
          </a:bodyPr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29200" y="1371600"/>
            <a:ext cx="3273552" cy="2743200"/>
          </a:xfrm>
        </p:spPr>
        <p:txBody>
          <a:bodyPr anchor="t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56640" y="520192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780280" y="520192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24.12.2018</a:t>
            </a:fld>
            <a:endParaRPr lang="tr-TR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24.12.2018</a:t>
            </a:fld>
            <a:endParaRPr lang="tr-TR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24.12.2018</a:t>
            </a:fld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5328920" y="1774588"/>
            <a:ext cx="457200" cy="1231106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8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8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1"/>
            <a:ext cx="4343400" cy="3429000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15000" y="685801"/>
            <a:ext cx="2590800" cy="3429000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24.12.2018</a:t>
            </a:fld>
            <a:endParaRPr lang="tr-TR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8" name="Title 1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219200" y="612775"/>
            <a:ext cx="6705600" cy="2546985"/>
          </a:xfrm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743200" y="3453047"/>
            <a:ext cx="5029200" cy="720804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435352" y="3331464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24.12.2018</a:t>
            </a:fld>
            <a:endParaRPr lang="tr-TR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0">
                <a:schemeClr val="accent6">
                  <a:lumMod val="50000"/>
                  <a:alpha val="36000"/>
                </a:schemeClr>
              </a:gs>
              <a:gs pos="100000">
                <a:schemeClr val="bg2">
                  <a:alpha val="1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 rot="19724275">
            <a:off x="1373221" y="1038440"/>
            <a:ext cx="7240620" cy="5706987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7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 rot="17656910">
            <a:off x="-274211" y="1165875"/>
            <a:ext cx="5538472" cy="4480459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8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 rot="19724275">
            <a:off x="3277955" y="116854"/>
            <a:ext cx="6479362" cy="4754757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8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77240" y="4876800"/>
            <a:ext cx="7543800" cy="9144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33600" y="685801"/>
            <a:ext cx="6096000" cy="36575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5473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1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fld id="{A23720DD-5B6D-40BF-8493-A6B52D484E6B}" type="datetimeFigureOut">
              <a:rPr lang="tr-TR" smtClean="0"/>
              <a:t>24.12.2018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22960" y="6154738"/>
            <a:ext cx="45720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2960" y="5842000"/>
            <a:ext cx="2133600" cy="304800"/>
          </a:xfrm>
          <a:prstGeom prst="rect">
            <a:avLst/>
          </a:prstGeom>
        </p:spPr>
        <p:txBody>
          <a:bodyPr vert="horz" lIns="91440" tIns="45720" rIns="91440" bIns="9144" rtlCol="0" anchor="b"/>
          <a:lstStyle>
            <a:lvl1pPr algn="l">
              <a:defRPr sz="16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9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56032" algn="l" defTabSz="914400" rtl="0" eaLnBrk="1" latinLnBrk="0" hangingPunct="1">
        <a:spcBef>
          <a:spcPct val="20000"/>
        </a:spcBef>
        <a:spcAft>
          <a:spcPts val="0"/>
        </a:spcAft>
        <a:buSzPct val="60000"/>
        <a:buFont typeface="Wingdings" pitchFamily="2" charset="2"/>
        <a:buChar char=""/>
        <a:defRPr sz="21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1pPr>
      <a:lvl2pPr marL="64008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"/>
        <a:defRPr sz="19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2pPr>
      <a:lvl3pPr marL="100584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"/>
        <a:defRPr sz="17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3pPr>
      <a:lvl4pPr marL="137160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"/>
        <a:defRPr sz="16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4pPr>
      <a:lvl5pPr marL="164592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"/>
        <a:defRPr sz="15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5pPr>
      <a:lvl6pPr marL="196596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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6pPr>
      <a:lvl7pPr marL="224028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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7pPr>
      <a:lvl8pPr marL="251460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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8pPr>
      <a:lvl9pPr marL="283464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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jpg"/><Relationship Id="rId4" Type="http://schemas.openxmlformats.org/officeDocument/2006/relationships/image" Target="../media/image4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1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si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0041" y="1340768"/>
            <a:ext cx="5623917" cy="4950147"/>
          </a:xfrm>
          <a:prstGeom prst="rect">
            <a:avLst/>
          </a:prstGeom>
        </p:spPr>
      </p:pic>
      <p:sp>
        <p:nvSpPr>
          <p:cNvPr id="5" name="Metin kutusu 4"/>
          <p:cNvSpPr txBox="1"/>
          <p:nvPr/>
        </p:nvSpPr>
        <p:spPr>
          <a:xfrm>
            <a:off x="1947354" y="2809220"/>
            <a:ext cx="5436604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3800" b="1" dirty="0" err="1" smtClean="0">
                <a:latin typeface="Arial Black" panose="020B0A04020102020204" pitchFamily="34" charset="0"/>
              </a:rPr>
              <a:t>Thema</a:t>
            </a:r>
            <a:r>
              <a:rPr lang="tr-TR" sz="3800" b="1" dirty="0" smtClean="0">
                <a:latin typeface="Arial Black" panose="020B0A04020102020204" pitchFamily="34" charset="0"/>
              </a:rPr>
              <a:t>: </a:t>
            </a:r>
            <a:r>
              <a:rPr lang="tr-TR" sz="3800" b="1" dirty="0" err="1" smtClean="0">
                <a:latin typeface="Arial Black" panose="020B0A04020102020204" pitchFamily="34" charset="0"/>
              </a:rPr>
              <a:t>Das</a:t>
            </a:r>
            <a:r>
              <a:rPr lang="tr-TR" sz="3800" b="1" dirty="0" smtClean="0">
                <a:latin typeface="Arial Black" panose="020B0A04020102020204" pitchFamily="34" charset="0"/>
              </a:rPr>
              <a:t> </a:t>
            </a:r>
            <a:r>
              <a:rPr lang="tr-TR" sz="3800" b="1" dirty="0" err="1" smtClean="0">
                <a:latin typeface="Arial Black" panose="020B0A04020102020204" pitchFamily="34" charset="0"/>
              </a:rPr>
              <a:t>Wetter</a:t>
            </a:r>
            <a:endParaRPr lang="tr-TR" sz="3800" b="1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3246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Resim 1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100000" l="0" r="100000">
                        <a14:foregroundMark x1="15607" y1="15029" x2="28035" y2="28324"/>
                        <a14:foregroundMark x1="38728" y1="21676" x2="30058" y2="5202"/>
                        <a14:foregroundMark x1="48844" y1="20231" x2="50578" y2="867"/>
                        <a14:foregroundMark x1="61561" y1="21676" x2="67630" y2="4046"/>
                        <a14:foregroundMark x1="71387" y1="28324" x2="85260" y2="15896"/>
                        <a14:foregroundMark x1="79191" y1="39017" x2="94220" y2="29769"/>
                        <a14:foregroundMark x1="80347" y1="48844" x2="98844" y2="50578"/>
                        <a14:foregroundMark x1="78035" y1="61561" x2="95087" y2="67052"/>
                        <a14:foregroundMark x1="72832" y1="69942" x2="84104" y2="83815"/>
                        <a14:foregroundMark x1="61561" y1="78324" x2="69942" y2="93931"/>
                        <a14:foregroundMark x1="51445" y1="79769" x2="49711" y2="99133"/>
                        <a14:foregroundMark x1="38728" y1="78613" x2="32370" y2="94798"/>
                        <a14:foregroundMark x1="14740" y1="83237" x2="28902" y2="71387"/>
                        <a14:foregroundMark x1="5491" y1="69942" x2="21098" y2="61561"/>
                        <a14:foregroundMark x1="20231" y1="51156" x2="0" y2="48844"/>
                        <a14:foregroundMark x1="22254" y1="38728" x2="4046" y2="32081"/>
                        <a14:foregroundMark x1="35260" y1="69653" x2="32659" y2="6705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332656"/>
            <a:ext cx="1656184" cy="1656184"/>
          </a:xfrm>
          <a:prstGeom prst="rect">
            <a:avLst/>
          </a:prstGeom>
        </p:spPr>
      </p:pic>
      <p:sp>
        <p:nvSpPr>
          <p:cNvPr id="3" name="Metin kutusu 2"/>
          <p:cNvSpPr txBox="1"/>
          <p:nvPr/>
        </p:nvSpPr>
        <p:spPr>
          <a:xfrm>
            <a:off x="3203849" y="774711"/>
            <a:ext cx="25202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err="1" smtClean="0"/>
              <a:t>Die</a:t>
            </a:r>
            <a:r>
              <a:rPr lang="tr-TR" dirty="0" smtClean="0"/>
              <a:t> </a:t>
            </a:r>
            <a:r>
              <a:rPr lang="tr-TR" dirty="0" err="1" smtClean="0"/>
              <a:t>Sonne</a:t>
            </a:r>
            <a:endParaRPr lang="tr-TR" dirty="0" smtClean="0"/>
          </a:p>
          <a:p>
            <a:endParaRPr lang="tr-TR" dirty="0"/>
          </a:p>
          <a:p>
            <a:r>
              <a:rPr lang="tr-TR" dirty="0" err="1" smtClean="0"/>
              <a:t>Das</a:t>
            </a:r>
            <a:r>
              <a:rPr lang="tr-TR" dirty="0" smtClean="0"/>
              <a:t> </a:t>
            </a:r>
            <a:r>
              <a:rPr lang="tr-TR" dirty="0" err="1" smtClean="0"/>
              <a:t>Wetter</a:t>
            </a:r>
            <a:r>
              <a:rPr lang="tr-TR" dirty="0" smtClean="0"/>
              <a:t> </a:t>
            </a:r>
            <a:r>
              <a:rPr lang="tr-TR" dirty="0" err="1" smtClean="0"/>
              <a:t>ist</a:t>
            </a:r>
            <a:r>
              <a:rPr lang="tr-TR" dirty="0" smtClean="0"/>
              <a:t> </a:t>
            </a:r>
            <a:r>
              <a:rPr lang="tr-TR" dirty="0" err="1" smtClean="0"/>
              <a:t>sonnig</a:t>
            </a:r>
            <a:r>
              <a:rPr lang="tr-TR" dirty="0" smtClean="0"/>
              <a:t>.</a:t>
            </a:r>
            <a:endParaRPr lang="tr-TR" dirty="0"/>
          </a:p>
        </p:txBody>
      </p:sp>
      <p:pic>
        <p:nvPicPr>
          <p:cNvPr id="6" name="Resim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2204864"/>
            <a:ext cx="2847975" cy="16002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7" name="Metin kutusu 6"/>
          <p:cNvSpPr txBox="1"/>
          <p:nvPr/>
        </p:nvSpPr>
        <p:spPr>
          <a:xfrm>
            <a:off x="3203849" y="2543299"/>
            <a:ext cx="158417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/>
              <a:t>Der </a:t>
            </a:r>
            <a:r>
              <a:rPr lang="tr-TR" dirty="0" err="1" smtClean="0"/>
              <a:t>Schnee</a:t>
            </a:r>
            <a:endParaRPr lang="tr-TR" dirty="0" smtClean="0"/>
          </a:p>
          <a:p>
            <a:endParaRPr lang="tr-TR" dirty="0"/>
          </a:p>
          <a:p>
            <a:r>
              <a:rPr lang="tr-TR" dirty="0" smtClean="0"/>
              <a:t>Es </a:t>
            </a:r>
            <a:r>
              <a:rPr lang="tr-TR" dirty="0" err="1" smtClean="0"/>
              <a:t>schneit</a:t>
            </a:r>
            <a:endParaRPr lang="tr-TR" dirty="0"/>
          </a:p>
        </p:txBody>
      </p:sp>
      <p:pic>
        <p:nvPicPr>
          <p:cNvPr id="8" name="Resim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4229100"/>
            <a:ext cx="2847975" cy="1600200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  <p:sp>
        <p:nvSpPr>
          <p:cNvPr id="9" name="Metin kutusu 8"/>
          <p:cNvSpPr txBox="1"/>
          <p:nvPr/>
        </p:nvSpPr>
        <p:spPr>
          <a:xfrm>
            <a:off x="3203848" y="4567535"/>
            <a:ext cx="158417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/>
              <a:t>Der </a:t>
            </a:r>
            <a:r>
              <a:rPr lang="tr-TR" dirty="0" err="1" smtClean="0"/>
              <a:t>Regen</a:t>
            </a:r>
            <a:endParaRPr lang="tr-TR" dirty="0" smtClean="0"/>
          </a:p>
          <a:p>
            <a:endParaRPr lang="tr-TR" dirty="0"/>
          </a:p>
          <a:p>
            <a:r>
              <a:rPr lang="tr-TR" dirty="0" smtClean="0"/>
              <a:t>Es </a:t>
            </a:r>
            <a:r>
              <a:rPr lang="tr-TR" dirty="0" err="1" smtClean="0"/>
              <a:t>regnet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675839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etin kutusu 2"/>
          <p:cNvSpPr txBox="1"/>
          <p:nvPr/>
        </p:nvSpPr>
        <p:spPr>
          <a:xfrm>
            <a:off x="3203848" y="699082"/>
            <a:ext cx="285689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err="1" smtClean="0"/>
              <a:t>Die</a:t>
            </a:r>
            <a:r>
              <a:rPr lang="tr-TR" dirty="0" smtClean="0"/>
              <a:t> </a:t>
            </a:r>
            <a:r>
              <a:rPr lang="tr-TR" dirty="0" err="1" smtClean="0"/>
              <a:t>Wolken</a:t>
            </a:r>
            <a:endParaRPr lang="tr-TR" dirty="0" smtClean="0"/>
          </a:p>
          <a:p>
            <a:endParaRPr lang="tr-TR" dirty="0"/>
          </a:p>
          <a:p>
            <a:r>
              <a:rPr lang="tr-TR" dirty="0" err="1" smtClean="0"/>
              <a:t>Das</a:t>
            </a:r>
            <a:r>
              <a:rPr lang="tr-TR" dirty="0" smtClean="0"/>
              <a:t> </a:t>
            </a:r>
            <a:r>
              <a:rPr lang="tr-TR" dirty="0" err="1" smtClean="0"/>
              <a:t>Wetter</a:t>
            </a:r>
            <a:r>
              <a:rPr lang="tr-TR" dirty="0" smtClean="0"/>
              <a:t> </a:t>
            </a:r>
            <a:r>
              <a:rPr lang="tr-TR" dirty="0" err="1" smtClean="0"/>
              <a:t>ist</a:t>
            </a:r>
            <a:r>
              <a:rPr lang="tr-TR" dirty="0" smtClean="0"/>
              <a:t>  </a:t>
            </a:r>
            <a:r>
              <a:rPr lang="tr-TR" dirty="0" err="1" smtClean="0"/>
              <a:t>bewölkt</a:t>
            </a:r>
            <a:r>
              <a:rPr lang="tr-TR" dirty="0" smtClean="0"/>
              <a:t>.</a:t>
            </a:r>
            <a:endParaRPr lang="tr-TR" dirty="0"/>
          </a:p>
        </p:txBody>
      </p:sp>
      <p:sp>
        <p:nvSpPr>
          <p:cNvPr id="7" name="Metin kutusu 6"/>
          <p:cNvSpPr txBox="1"/>
          <p:nvPr/>
        </p:nvSpPr>
        <p:spPr>
          <a:xfrm>
            <a:off x="3206405" y="2446594"/>
            <a:ext cx="255262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/>
              <a:t>Der </a:t>
            </a:r>
            <a:r>
              <a:rPr lang="tr-TR" dirty="0" err="1" smtClean="0"/>
              <a:t>Wind</a:t>
            </a:r>
            <a:endParaRPr lang="tr-TR" dirty="0" smtClean="0"/>
          </a:p>
          <a:p>
            <a:endParaRPr lang="tr-TR" dirty="0"/>
          </a:p>
          <a:p>
            <a:r>
              <a:rPr lang="tr-TR" dirty="0" smtClean="0"/>
              <a:t>Es </a:t>
            </a:r>
            <a:r>
              <a:rPr lang="tr-TR" dirty="0" err="1" smtClean="0"/>
              <a:t>ist</a:t>
            </a:r>
            <a:r>
              <a:rPr lang="tr-TR" dirty="0" smtClean="0"/>
              <a:t> </a:t>
            </a:r>
            <a:r>
              <a:rPr lang="tr-TR" dirty="0" err="1" smtClean="0"/>
              <a:t>windig</a:t>
            </a:r>
            <a:r>
              <a:rPr lang="tr-TR" dirty="0" smtClean="0"/>
              <a:t>.</a:t>
            </a:r>
            <a:endParaRPr lang="tr-TR" dirty="0"/>
          </a:p>
        </p:txBody>
      </p:sp>
      <p:sp>
        <p:nvSpPr>
          <p:cNvPr id="9" name="Metin kutusu 8"/>
          <p:cNvSpPr txBox="1"/>
          <p:nvPr/>
        </p:nvSpPr>
        <p:spPr>
          <a:xfrm>
            <a:off x="3203848" y="4567535"/>
            <a:ext cx="158417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/>
              <a:t>Der </a:t>
            </a:r>
            <a:r>
              <a:rPr lang="tr-TR" dirty="0" err="1" smtClean="0"/>
              <a:t>Hagel</a:t>
            </a:r>
            <a:endParaRPr lang="tr-TR" dirty="0" smtClean="0"/>
          </a:p>
          <a:p>
            <a:endParaRPr lang="tr-TR" dirty="0"/>
          </a:p>
          <a:p>
            <a:r>
              <a:rPr lang="tr-TR" dirty="0" smtClean="0"/>
              <a:t>Es </a:t>
            </a:r>
            <a:r>
              <a:rPr lang="tr-TR" dirty="0" err="1" smtClean="0"/>
              <a:t>hagelt</a:t>
            </a:r>
            <a:r>
              <a:rPr lang="tr-TR" dirty="0" smtClean="0"/>
              <a:t>.</a:t>
            </a:r>
            <a:endParaRPr lang="tr-TR" dirty="0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289210"/>
            <a:ext cx="2619375" cy="174307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Resim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165" y="2204864"/>
            <a:ext cx="2563142" cy="1440160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10" name="Resim 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9248" y="4105274"/>
            <a:ext cx="2750245" cy="2060029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  <p:extLst>
      <p:ext uri="{BB962C8B-B14F-4D97-AF65-F5344CB8AC3E}">
        <p14:creationId xmlns:p14="http://schemas.microsoft.com/office/powerpoint/2010/main" val="3363551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etin kutusu 2"/>
          <p:cNvSpPr txBox="1"/>
          <p:nvPr/>
        </p:nvSpPr>
        <p:spPr>
          <a:xfrm>
            <a:off x="3635896" y="670520"/>
            <a:ext cx="285689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err="1" smtClean="0"/>
              <a:t>Die</a:t>
            </a:r>
            <a:r>
              <a:rPr lang="tr-TR" dirty="0" smtClean="0"/>
              <a:t> </a:t>
            </a:r>
            <a:r>
              <a:rPr lang="tr-TR" dirty="0" err="1" smtClean="0"/>
              <a:t>Blitz</a:t>
            </a:r>
            <a:endParaRPr lang="tr-TR" dirty="0" smtClean="0"/>
          </a:p>
          <a:p>
            <a:endParaRPr lang="tr-TR" dirty="0"/>
          </a:p>
          <a:p>
            <a:r>
              <a:rPr lang="tr-TR" dirty="0" smtClean="0"/>
              <a:t>Es </a:t>
            </a:r>
            <a:r>
              <a:rPr lang="tr-TR" dirty="0" err="1" smtClean="0"/>
              <a:t>blitzt</a:t>
            </a:r>
            <a:r>
              <a:rPr lang="tr-TR" dirty="0" smtClean="0"/>
              <a:t>.</a:t>
            </a:r>
            <a:endParaRPr lang="tr-TR" dirty="0"/>
          </a:p>
        </p:txBody>
      </p:sp>
      <p:sp>
        <p:nvSpPr>
          <p:cNvPr id="7" name="Metin kutusu 6"/>
          <p:cNvSpPr txBox="1"/>
          <p:nvPr/>
        </p:nvSpPr>
        <p:spPr>
          <a:xfrm>
            <a:off x="3635896" y="2446594"/>
            <a:ext cx="255262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/>
              <a:t>Der </a:t>
            </a:r>
            <a:r>
              <a:rPr lang="tr-TR" dirty="0" err="1" smtClean="0"/>
              <a:t>Nebel</a:t>
            </a:r>
            <a:endParaRPr lang="tr-TR" dirty="0" smtClean="0"/>
          </a:p>
          <a:p>
            <a:endParaRPr lang="tr-TR" dirty="0"/>
          </a:p>
          <a:p>
            <a:r>
              <a:rPr lang="tr-TR" dirty="0" smtClean="0"/>
              <a:t>Es </a:t>
            </a:r>
            <a:r>
              <a:rPr lang="tr-TR" dirty="0" err="1" smtClean="0"/>
              <a:t>ist</a:t>
            </a:r>
            <a:r>
              <a:rPr lang="tr-TR" dirty="0" smtClean="0"/>
              <a:t> </a:t>
            </a:r>
            <a:r>
              <a:rPr lang="tr-TR" dirty="0" err="1" smtClean="0"/>
              <a:t>neblig</a:t>
            </a:r>
            <a:r>
              <a:rPr lang="tr-TR" dirty="0" smtClean="0"/>
              <a:t>.</a:t>
            </a:r>
            <a:endParaRPr lang="tr-TR" dirty="0"/>
          </a:p>
        </p:txBody>
      </p:sp>
      <p:sp>
        <p:nvSpPr>
          <p:cNvPr id="9" name="Metin kutusu 8"/>
          <p:cNvSpPr txBox="1"/>
          <p:nvPr/>
        </p:nvSpPr>
        <p:spPr>
          <a:xfrm>
            <a:off x="3635896" y="4961656"/>
            <a:ext cx="201622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/>
              <a:t>Der </a:t>
            </a:r>
            <a:r>
              <a:rPr lang="tr-TR" dirty="0" err="1" smtClean="0"/>
              <a:t>Sturm</a:t>
            </a:r>
            <a:endParaRPr lang="tr-TR" dirty="0" smtClean="0"/>
          </a:p>
          <a:p>
            <a:endParaRPr lang="tr-TR" dirty="0"/>
          </a:p>
          <a:p>
            <a:r>
              <a:rPr lang="tr-TR" dirty="0" smtClean="0"/>
              <a:t>Es </a:t>
            </a:r>
            <a:r>
              <a:rPr lang="tr-TR" dirty="0" err="1" smtClean="0"/>
              <a:t>ist</a:t>
            </a:r>
            <a:r>
              <a:rPr lang="tr-TR" dirty="0" smtClean="0"/>
              <a:t> </a:t>
            </a:r>
            <a:r>
              <a:rPr lang="tr-TR" dirty="0" err="1" smtClean="0"/>
              <a:t>stürmisch</a:t>
            </a:r>
            <a:endParaRPr lang="tr-TR" dirty="0"/>
          </a:p>
        </p:txBody>
      </p:sp>
      <p:pic>
        <p:nvPicPr>
          <p:cNvPr id="2" name="Resi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6016" y="260648"/>
            <a:ext cx="2619375" cy="174307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6" name="Resim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9248" y="2475760"/>
            <a:ext cx="2876550" cy="1590675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pic>
        <p:nvPicPr>
          <p:cNvPr id="8" name="Resim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4097" y="4687014"/>
            <a:ext cx="3003767" cy="1694313"/>
          </a:xfrm>
          <a:prstGeom prst="rect">
            <a:avLst/>
          </a:prstGeom>
          <a:ln w="127000" cap="rnd">
            <a:solidFill>
              <a:srgbClr val="FFFFFF"/>
            </a:solidFill>
          </a:ln>
          <a:effectLst>
            <a:outerShdw blurRad="76200" dist="95250" dir="10500000" sx="97000" sy="23000" kx="900000" algn="br" rotWithShape="0">
              <a:srgbClr val="000000">
                <a:alpha val="20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</p:spTree>
    <p:extLst>
      <p:ext uri="{BB962C8B-B14F-4D97-AF65-F5344CB8AC3E}">
        <p14:creationId xmlns:p14="http://schemas.microsoft.com/office/powerpoint/2010/main" val="3498212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oğal">
  <a:themeElements>
    <a:clrScheme name="Doğal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Doğal">
      <a:maj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Doğal">
      <a: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48000">
              <a:schemeClr val="phClr">
                <a:tint val="54000"/>
                <a:satMod val="140000"/>
              </a:schemeClr>
            </a:gs>
            <a:gs pos="100000">
              <a:schemeClr val="phClr">
                <a:tint val="24000"/>
                <a:satMod val="260000"/>
              </a:schemeClr>
            </a:gs>
          </a:gsLst>
          <a:lin ang="1620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48000"/>
                <a:satMod val="180000"/>
                <a:lumMod val="94000"/>
              </a:schemeClr>
            </a:gs>
            <a:gs pos="100000">
              <a:schemeClr val="phClr">
                <a:shade val="48000"/>
                <a:satMod val="180000"/>
                <a:lumMod val="94000"/>
              </a:schemeClr>
            </a:gs>
          </a:gsLst>
          <a:lin ang="4140000" scaled="1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12700" dir="5400000" sx="102000" sy="102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762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19800000"/>
            </a:lightRig>
          </a:scene3d>
          <a:sp3d prstMaterial="metal">
            <a:bevelT w="38100" h="38100"/>
          </a:sp3d>
        </a:effectStyle>
        <a:effectStyle>
          <a:effectLst>
            <a:outerShdw blurRad="114300" dist="114300" dir="5400000" rotWithShape="0">
              <a:srgbClr val="000000">
                <a:alpha val="7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plastic"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5000"/>
              </a:schemeClr>
            </a:gs>
            <a:gs pos="100000">
              <a:schemeClr val="phClr">
                <a:shade val="40000"/>
                <a:satMod val="18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4000"/>
                <a:satMod val="280000"/>
              </a:schemeClr>
              <a:schemeClr val="phClr">
                <a:tint val="60000"/>
                <a:sat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Elemental</Template>
  <TotalTime>11</TotalTime>
  <Words>53</Words>
  <Application>Microsoft Office PowerPoint</Application>
  <PresentationFormat>Ekran Gösterisi (4:3)</PresentationFormat>
  <Paragraphs>28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4</vt:i4>
      </vt:variant>
    </vt:vector>
  </HeadingPairs>
  <TitlesOfParts>
    <vt:vector size="5" baseType="lpstr">
      <vt:lpstr>Doğal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Tekin Atabek</dc:creator>
  <cp:lastModifiedBy>HP</cp:lastModifiedBy>
  <cp:revision>3</cp:revision>
  <dcterms:created xsi:type="dcterms:W3CDTF">2018-12-23T21:33:41Z</dcterms:created>
  <dcterms:modified xsi:type="dcterms:W3CDTF">2018-12-23T21:59:18Z</dcterms:modified>
</cp:coreProperties>
</file>