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  <p:sldId id="257" r:id="rId19"/>
    <p:sldId id="275" r:id="rId20"/>
    <p:sldId id="276" r:id="rId21"/>
    <p:sldId id="277" r:id="rId22"/>
    <p:sldId id="273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A460D-E90C-40F2-ACFD-BB9D25B2049C}" type="doc">
      <dgm:prSet loTypeId="urn:microsoft.com/office/officeart/2005/8/layout/vList3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B88903C-3F06-46AF-8E91-E05EA8675311}">
      <dgm:prSet/>
      <dgm:spPr>
        <a:effectLst>
          <a:innerShdw dir="1914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tr-TR" b="1" err="1" smtClean="0"/>
            <a:t>Was</a:t>
          </a:r>
          <a:r>
            <a:rPr lang="tr-TR" b="1" smtClean="0"/>
            <a:t> möchtest/brauchst </a:t>
          </a:r>
          <a:r>
            <a:rPr lang="tr-TR" b="1" dirty="0" err="1" smtClean="0"/>
            <a:t>du</a:t>
          </a:r>
          <a:r>
            <a:rPr lang="tr-TR" b="1" dirty="0" smtClean="0"/>
            <a:t>?</a:t>
          </a:r>
          <a:endParaRPr lang="tr-TR" dirty="0"/>
        </a:p>
      </dgm:t>
    </dgm:pt>
    <dgm:pt modelId="{DE11EF16-457D-428A-8233-303B498213AA}" type="parTrans" cxnId="{E3FB844D-DB78-4989-BD46-7B8820866A9F}">
      <dgm:prSet/>
      <dgm:spPr/>
      <dgm:t>
        <a:bodyPr/>
        <a:lstStyle/>
        <a:p>
          <a:endParaRPr lang="tr-TR"/>
        </a:p>
      </dgm:t>
    </dgm:pt>
    <dgm:pt modelId="{4E412F98-8468-4C79-A65B-0501F14DC5A8}" type="sibTrans" cxnId="{E3FB844D-DB78-4989-BD46-7B8820866A9F}">
      <dgm:prSet/>
      <dgm:spPr/>
      <dgm:t>
        <a:bodyPr/>
        <a:lstStyle/>
        <a:p>
          <a:endParaRPr lang="tr-TR"/>
        </a:p>
      </dgm:t>
    </dgm:pt>
    <dgm:pt modelId="{B2522647-3B5D-4B13-A0CC-90AAC79F3881}">
      <dgm:prSet/>
      <dgm:spPr/>
      <dgm:t>
        <a:bodyPr/>
        <a:lstStyle/>
        <a:p>
          <a:pPr rtl="0"/>
          <a:r>
            <a:rPr lang="tr-TR" b="1" dirty="0" err="1" smtClean="0"/>
            <a:t>Ich</a:t>
          </a:r>
          <a:r>
            <a:rPr lang="tr-TR" b="1" dirty="0" smtClean="0"/>
            <a:t> </a:t>
          </a:r>
          <a:r>
            <a:rPr lang="tr-TR" b="1" dirty="0" err="1" smtClean="0"/>
            <a:t>möchte</a:t>
          </a:r>
          <a:r>
            <a:rPr lang="tr-TR" b="1" dirty="0" smtClean="0"/>
            <a:t>/</a:t>
          </a:r>
          <a:r>
            <a:rPr lang="tr-TR" b="1" dirty="0" err="1" smtClean="0"/>
            <a:t>brauche</a:t>
          </a:r>
          <a:r>
            <a:rPr lang="tr-TR" b="1" dirty="0" smtClean="0"/>
            <a:t> 1 kg </a:t>
          </a:r>
          <a:r>
            <a:rPr lang="tr-TR" b="1" dirty="0" err="1" smtClean="0"/>
            <a:t>Karotte</a:t>
          </a:r>
          <a:r>
            <a:rPr lang="tr-TR" b="1" dirty="0" smtClean="0"/>
            <a:t> </a:t>
          </a:r>
          <a:r>
            <a:rPr lang="tr-TR" b="1" dirty="0" err="1" smtClean="0"/>
            <a:t>und</a:t>
          </a:r>
          <a:r>
            <a:rPr lang="tr-TR" b="1" dirty="0" smtClean="0"/>
            <a:t> 2 kg </a:t>
          </a:r>
          <a:r>
            <a:rPr lang="tr-TR" b="1" dirty="0" err="1" smtClean="0"/>
            <a:t>Kartoffel</a:t>
          </a:r>
          <a:r>
            <a:rPr lang="tr-TR" b="1" dirty="0" smtClean="0"/>
            <a:t>.</a:t>
          </a:r>
          <a:endParaRPr lang="tr-TR" dirty="0"/>
        </a:p>
      </dgm:t>
    </dgm:pt>
    <dgm:pt modelId="{04E47D10-C7A4-4D46-982E-7CC300837FE1}" type="parTrans" cxnId="{F98B39F6-A09E-490B-8D89-50ECC1C86026}">
      <dgm:prSet/>
      <dgm:spPr/>
      <dgm:t>
        <a:bodyPr/>
        <a:lstStyle/>
        <a:p>
          <a:endParaRPr lang="tr-TR"/>
        </a:p>
      </dgm:t>
    </dgm:pt>
    <dgm:pt modelId="{4BA23149-7E15-4380-863D-5568BA87BD68}" type="sibTrans" cxnId="{F98B39F6-A09E-490B-8D89-50ECC1C86026}">
      <dgm:prSet/>
      <dgm:spPr/>
      <dgm:t>
        <a:bodyPr/>
        <a:lstStyle/>
        <a:p>
          <a:endParaRPr lang="tr-TR"/>
        </a:p>
      </dgm:t>
    </dgm:pt>
    <dgm:pt modelId="{FE184087-4249-4A8B-979E-5E9D0E09A3BB}" type="pres">
      <dgm:prSet presAssocID="{8D9A460D-E90C-40F2-ACFD-BB9D25B204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8EE6DC-9E88-4B9B-9275-2A7B824EF4C0}" type="pres">
      <dgm:prSet presAssocID="{4B88903C-3F06-46AF-8E91-E05EA8675311}" presName="composite" presStyleCnt="0"/>
      <dgm:spPr/>
    </dgm:pt>
    <dgm:pt modelId="{962B0816-E828-4987-9D82-5497B74761B5}" type="pres">
      <dgm:prSet presAssocID="{4B88903C-3F06-46AF-8E91-E05EA8675311}" presName="imgShp" presStyleLbl="fgImgPlace1" presStyleIdx="0" presStyleCnt="2"/>
      <dgm:spPr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120842F-0CA5-4349-80D7-F0E7734B26BA}" type="pres">
      <dgm:prSet presAssocID="{4B88903C-3F06-46AF-8E91-E05EA867531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55756-1FFA-4AFF-BC79-B062FC458224}" type="pres">
      <dgm:prSet presAssocID="{4E412F98-8468-4C79-A65B-0501F14DC5A8}" presName="spacing" presStyleCnt="0"/>
      <dgm:spPr/>
    </dgm:pt>
    <dgm:pt modelId="{B68E03BD-6A66-4052-9CF3-C43503F6A854}" type="pres">
      <dgm:prSet presAssocID="{B2522647-3B5D-4B13-A0CC-90AAC79F3881}" presName="composite" presStyleCnt="0"/>
      <dgm:spPr/>
    </dgm:pt>
    <dgm:pt modelId="{12E6B28D-BD9B-420E-B0BD-9E02448995B2}" type="pres">
      <dgm:prSet presAssocID="{B2522647-3B5D-4B13-A0CC-90AAC79F3881}" presName="imgShp" presStyleLbl="fgImgPlace1" presStyleIdx="1" presStyleCnt="2"/>
      <dgm:spPr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DC8BE52B-DF74-4E81-AD48-6A3799248459}" type="pres">
      <dgm:prSet presAssocID="{B2522647-3B5D-4B13-A0CC-90AAC79F388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007751-FF00-47D2-85E6-D83B4AF8D936}" type="presOf" srcId="{4B88903C-3F06-46AF-8E91-E05EA8675311}" destId="{8120842F-0CA5-4349-80D7-F0E7734B26BA}" srcOrd="0" destOrd="0" presId="urn:microsoft.com/office/officeart/2005/8/layout/vList3"/>
    <dgm:cxn modelId="{F98B39F6-A09E-490B-8D89-50ECC1C86026}" srcId="{8D9A460D-E90C-40F2-ACFD-BB9D25B2049C}" destId="{B2522647-3B5D-4B13-A0CC-90AAC79F3881}" srcOrd="1" destOrd="0" parTransId="{04E47D10-C7A4-4D46-982E-7CC300837FE1}" sibTransId="{4BA23149-7E15-4380-863D-5568BA87BD68}"/>
    <dgm:cxn modelId="{5C4809C2-B607-4460-98A2-D12C3B78D2FB}" type="presOf" srcId="{8D9A460D-E90C-40F2-ACFD-BB9D25B2049C}" destId="{FE184087-4249-4A8B-979E-5E9D0E09A3BB}" srcOrd="0" destOrd="0" presId="urn:microsoft.com/office/officeart/2005/8/layout/vList3"/>
    <dgm:cxn modelId="{409B2D88-27BB-4AC6-A85F-9F558041CA9E}" type="presOf" srcId="{B2522647-3B5D-4B13-A0CC-90AAC79F3881}" destId="{DC8BE52B-DF74-4E81-AD48-6A3799248459}" srcOrd="0" destOrd="0" presId="urn:microsoft.com/office/officeart/2005/8/layout/vList3"/>
    <dgm:cxn modelId="{E3FB844D-DB78-4989-BD46-7B8820866A9F}" srcId="{8D9A460D-E90C-40F2-ACFD-BB9D25B2049C}" destId="{4B88903C-3F06-46AF-8E91-E05EA8675311}" srcOrd="0" destOrd="0" parTransId="{DE11EF16-457D-428A-8233-303B498213AA}" sibTransId="{4E412F98-8468-4C79-A65B-0501F14DC5A8}"/>
    <dgm:cxn modelId="{7B6C1690-FFB1-4298-A25C-A0D9C5BF31AB}" type="presParOf" srcId="{FE184087-4249-4A8B-979E-5E9D0E09A3BB}" destId="{A48EE6DC-9E88-4B9B-9275-2A7B824EF4C0}" srcOrd="0" destOrd="0" presId="urn:microsoft.com/office/officeart/2005/8/layout/vList3"/>
    <dgm:cxn modelId="{4ED9FE6B-96D4-4B0D-BCC6-FAAF2A4B1659}" type="presParOf" srcId="{A48EE6DC-9E88-4B9B-9275-2A7B824EF4C0}" destId="{962B0816-E828-4987-9D82-5497B74761B5}" srcOrd="0" destOrd="0" presId="urn:microsoft.com/office/officeart/2005/8/layout/vList3"/>
    <dgm:cxn modelId="{32478B07-7F43-4F57-9FBD-7015AEBFD5B3}" type="presParOf" srcId="{A48EE6DC-9E88-4B9B-9275-2A7B824EF4C0}" destId="{8120842F-0CA5-4349-80D7-F0E7734B26BA}" srcOrd="1" destOrd="0" presId="urn:microsoft.com/office/officeart/2005/8/layout/vList3"/>
    <dgm:cxn modelId="{61ACFC6B-9F99-44E0-85A4-F73EA30E040F}" type="presParOf" srcId="{FE184087-4249-4A8B-979E-5E9D0E09A3BB}" destId="{25F55756-1FFA-4AFF-BC79-B062FC458224}" srcOrd="1" destOrd="0" presId="urn:microsoft.com/office/officeart/2005/8/layout/vList3"/>
    <dgm:cxn modelId="{5D371ED1-CC57-4BE8-BF3B-9459846B8790}" type="presParOf" srcId="{FE184087-4249-4A8B-979E-5E9D0E09A3BB}" destId="{B68E03BD-6A66-4052-9CF3-C43503F6A854}" srcOrd="2" destOrd="0" presId="urn:microsoft.com/office/officeart/2005/8/layout/vList3"/>
    <dgm:cxn modelId="{899DF138-6355-4265-9183-1533AB7495CB}" type="presParOf" srcId="{B68E03BD-6A66-4052-9CF3-C43503F6A854}" destId="{12E6B28D-BD9B-420E-B0BD-9E02448995B2}" srcOrd="0" destOrd="0" presId="urn:microsoft.com/office/officeart/2005/8/layout/vList3"/>
    <dgm:cxn modelId="{3C77E202-1FC5-486C-93E5-491830968DC8}" type="presParOf" srcId="{B68E03BD-6A66-4052-9CF3-C43503F6A854}" destId="{DC8BE52B-DF74-4E81-AD48-6A37992484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Sie</a:t>
          </a:r>
          <a:r>
            <a:rPr lang="tr-TR" dirty="0" smtClean="0"/>
            <a:t> </a:t>
          </a:r>
          <a:r>
            <a:rPr lang="tr-TR" dirty="0" err="1" smtClean="0"/>
            <a:t>mögen</a:t>
          </a:r>
          <a:r>
            <a:rPr lang="tr-TR" dirty="0" smtClean="0"/>
            <a:t> </a:t>
          </a:r>
          <a:r>
            <a:rPr lang="tr-TR" dirty="0" err="1" smtClean="0"/>
            <a:t>Kopfsalat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138D1D-0D1F-47C8-88BC-799F9AA1F7BA}" type="presOf" srcId="{4663B64C-3169-4D7A-8960-D9014B54AD0E}" destId="{414ABEEB-1C45-453C-BAB4-72F3E177F527}" srcOrd="0" destOrd="0" presId="urn:microsoft.com/office/officeart/2005/8/layout/vList3"/>
    <dgm:cxn modelId="{F82A072A-3FC8-4914-82B4-08238C894A91}" type="presOf" srcId="{7DE11BE8-0B86-4857-81FA-77820D40E3E7}" destId="{D41E035E-493E-4B0B-936B-26617B12A248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19E906F4-3064-4621-8F30-A9040F6F1493}" type="presParOf" srcId="{414ABEEB-1C45-453C-BAB4-72F3E177F527}" destId="{FA3BD079-8A98-4276-B721-B0635ED7D560}" srcOrd="0" destOrd="0" presId="urn:microsoft.com/office/officeart/2005/8/layout/vList3"/>
    <dgm:cxn modelId="{9979F3B6-00C4-41FE-9515-BA399D6A8F60}" type="presParOf" srcId="{FA3BD079-8A98-4276-B721-B0635ED7D560}" destId="{755CC4D5-CE79-4FCC-A333-673033A8F5AA}" srcOrd="0" destOrd="0" presId="urn:microsoft.com/office/officeart/2005/8/layout/vList3"/>
    <dgm:cxn modelId="{606F592B-57A9-46E8-A451-071A3F94DB33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398431-D463-4569-AADD-8FF24CFBC5B8}" type="doc">
      <dgm:prSet loTypeId="urn:microsoft.com/office/officeart/2005/8/layout/vList3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C2D7E7E0-341B-4D54-9203-544C02C448F8}">
      <dgm:prSet/>
      <dgm:spPr>
        <a:solidFill>
          <a:schemeClr val="bg1">
            <a:lumMod val="9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Kartoffel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ein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Gemüse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11B10D0-251D-4EB9-A337-38CC575A4B49}" type="parTrans" cxnId="{8B250035-02CA-4AA4-B12E-815462F90759}">
      <dgm:prSet/>
      <dgm:spPr/>
      <dgm:t>
        <a:bodyPr/>
        <a:lstStyle/>
        <a:p>
          <a:endParaRPr lang="tr-TR"/>
        </a:p>
      </dgm:t>
    </dgm:pt>
    <dgm:pt modelId="{10898FC2-C697-41CF-93B8-D1129D1031C7}" type="sibTrans" cxnId="{8B250035-02CA-4AA4-B12E-815462F90759}">
      <dgm:prSet/>
      <dgm:spPr/>
      <dgm:t>
        <a:bodyPr/>
        <a:lstStyle/>
        <a:p>
          <a:endParaRPr lang="tr-TR"/>
        </a:p>
      </dgm:t>
    </dgm:pt>
    <dgm:pt modelId="{869E6984-0DB4-4086-AAC9-77EC3C4E9EDC}">
      <dgm:prSet/>
      <dgm:spPr>
        <a:solidFill>
          <a:schemeClr val="bg1">
            <a:lumMod val="85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F41C9158-8C72-4396-9727-213828FE4D7B}" type="parTrans" cxnId="{AD0BD3DD-7A7A-4800-901A-64DD93DA069B}">
      <dgm:prSet/>
      <dgm:spPr/>
      <dgm:t>
        <a:bodyPr/>
        <a:lstStyle/>
        <a:p>
          <a:endParaRPr lang="tr-TR"/>
        </a:p>
      </dgm:t>
    </dgm:pt>
    <dgm:pt modelId="{FCFCDDAD-CF34-47D1-8138-B438132AE8FE}" type="sibTrans" cxnId="{AD0BD3DD-7A7A-4800-901A-64DD93DA069B}">
      <dgm:prSet/>
      <dgm:spPr/>
      <dgm:t>
        <a:bodyPr/>
        <a:lstStyle/>
        <a:p>
          <a:endParaRPr lang="tr-TR"/>
        </a:p>
      </dgm:t>
    </dgm:pt>
    <dgm:pt modelId="{AF1E948B-9CD9-409C-860E-10B86DDFD96D}" type="pres">
      <dgm:prSet presAssocID="{75398431-D463-4569-AADD-8FF24CFBC5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7BDA71-F0D5-4DEC-9965-04C57F03CEC0}" type="pres">
      <dgm:prSet presAssocID="{C2D7E7E0-341B-4D54-9203-544C02C448F8}" presName="composite" presStyleCnt="0"/>
      <dgm:spPr/>
    </dgm:pt>
    <dgm:pt modelId="{9F57BF87-0A65-4384-9005-8FD95B13D54F}" type="pres">
      <dgm:prSet presAssocID="{C2D7E7E0-341B-4D54-9203-544C02C448F8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E4144E9-8C52-4740-BF99-B166190A3984}" type="pres">
      <dgm:prSet presAssocID="{C2D7E7E0-341B-4D54-9203-544C02C448F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3A8A0-B84B-44F5-8012-32935DC3E941}" type="pres">
      <dgm:prSet presAssocID="{10898FC2-C697-41CF-93B8-D1129D1031C7}" presName="spacing" presStyleCnt="0"/>
      <dgm:spPr/>
    </dgm:pt>
    <dgm:pt modelId="{BB5A3961-46BE-4157-848A-3A44332EAB70}" type="pres">
      <dgm:prSet presAssocID="{869E6984-0DB4-4086-AAC9-77EC3C4E9EDC}" presName="composite" presStyleCnt="0"/>
      <dgm:spPr/>
    </dgm:pt>
    <dgm:pt modelId="{CBC62C85-4943-46A8-B429-356E33EF49CB}" type="pres">
      <dgm:prSet presAssocID="{869E6984-0DB4-4086-AAC9-77EC3C4E9ED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B921EA2-3C86-41AF-9C4A-7FA3C2D6A09F}" type="pres">
      <dgm:prSet presAssocID="{869E6984-0DB4-4086-AAC9-77EC3C4E9ED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0BD3DD-7A7A-4800-901A-64DD93DA069B}" srcId="{75398431-D463-4569-AADD-8FF24CFBC5B8}" destId="{869E6984-0DB4-4086-AAC9-77EC3C4E9EDC}" srcOrd="1" destOrd="0" parTransId="{F41C9158-8C72-4396-9727-213828FE4D7B}" sibTransId="{FCFCDDAD-CF34-47D1-8138-B438132AE8FE}"/>
    <dgm:cxn modelId="{06D53C36-BF0C-4DDD-8CFA-19CCAAACE0DE}" type="presOf" srcId="{869E6984-0DB4-4086-AAC9-77EC3C4E9EDC}" destId="{3B921EA2-3C86-41AF-9C4A-7FA3C2D6A09F}" srcOrd="0" destOrd="0" presId="urn:microsoft.com/office/officeart/2005/8/layout/vList3"/>
    <dgm:cxn modelId="{7B272E17-6133-4856-BD88-05C3A1D3418C}" type="presOf" srcId="{75398431-D463-4569-AADD-8FF24CFBC5B8}" destId="{AF1E948B-9CD9-409C-860E-10B86DDFD96D}" srcOrd="0" destOrd="0" presId="urn:microsoft.com/office/officeart/2005/8/layout/vList3"/>
    <dgm:cxn modelId="{8B250035-02CA-4AA4-B12E-815462F90759}" srcId="{75398431-D463-4569-AADD-8FF24CFBC5B8}" destId="{C2D7E7E0-341B-4D54-9203-544C02C448F8}" srcOrd="0" destOrd="0" parTransId="{211B10D0-251D-4EB9-A337-38CC575A4B49}" sibTransId="{10898FC2-C697-41CF-93B8-D1129D1031C7}"/>
    <dgm:cxn modelId="{4C42DF71-D4B1-4D36-852D-CF03C196CCF2}" type="presOf" srcId="{C2D7E7E0-341B-4D54-9203-544C02C448F8}" destId="{0E4144E9-8C52-4740-BF99-B166190A3984}" srcOrd="0" destOrd="0" presId="urn:microsoft.com/office/officeart/2005/8/layout/vList3"/>
    <dgm:cxn modelId="{6B800CC8-4A9B-408A-ADC2-6BBC13FE34E5}" type="presParOf" srcId="{AF1E948B-9CD9-409C-860E-10B86DDFD96D}" destId="{1F7BDA71-F0D5-4DEC-9965-04C57F03CEC0}" srcOrd="0" destOrd="0" presId="urn:microsoft.com/office/officeart/2005/8/layout/vList3"/>
    <dgm:cxn modelId="{460FC0B9-5C0A-4B5B-9BC7-8111E1E5D581}" type="presParOf" srcId="{1F7BDA71-F0D5-4DEC-9965-04C57F03CEC0}" destId="{9F57BF87-0A65-4384-9005-8FD95B13D54F}" srcOrd="0" destOrd="0" presId="urn:microsoft.com/office/officeart/2005/8/layout/vList3"/>
    <dgm:cxn modelId="{B045820A-69E3-4DC5-8648-37C34909BC90}" type="presParOf" srcId="{1F7BDA71-F0D5-4DEC-9965-04C57F03CEC0}" destId="{0E4144E9-8C52-4740-BF99-B166190A3984}" srcOrd="1" destOrd="0" presId="urn:microsoft.com/office/officeart/2005/8/layout/vList3"/>
    <dgm:cxn modelId="{BE753E53-A5F6-45B0-99E7-3802DB82F9BE}" type="presParOf" srcId="{AF1E948B-9CD9-409C-860E-10B86DDFD96D}" destId="{AF53A8A0-B84B-44F5-8012-32935DC3E941}" srcOrd="1" destOrd="0" presId="urn:microsoft.com/office/officeart/2005/8/layout/vList3"/>
    <dgm:cxn modelId="{C68C53F5-DA4E-4B28-8861-B7FEA0B5B365}" type="presParOf" srcId="{AF1E948B-9CD9-409C-860E-10B86DDFD96D}" destId="{BB5A3961-46BE-4157-848A-3A44332EAB70}" srcOrd="2" destOrd="0" presId="urn:microsoft.com/office/officeart/2005/8/layout/vList3"/>
    <dgm:cxn modelId="{FE75A218-6F02-4D06-902C-B37147BC8AE1}" type="presParOf" srcId="{BB5A3961-46BE-4157-848A-3A44332EAB70}" destId="{CBC62C85-4943-46A8-B429-356E33EF49CB}" srcOrd="0" destOrd="0" presId="urn:microsoft.com/office/officeart/2005/8/layout/vList3"/>
    <dgm:cxn modelId="{2A6BFDBE-1EC9-4A00-AD09-148551C7969E}" type="presParOf" srcId="{BB5A3961-46BE-4157-848A-3A44332EAB70}" destId="{3B921EA2-3C86-41AF-9C4A-7FA3C2D6A0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398431-D463-4569-AADD-8FF24CFBC5B8}" type="doc">
      <dgm:prSet loTypeId="urn:microsoft.com/office/officeart/2005/8/layout/vList3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C2D7E7E0-341B-4D54-9203-544C02C448F8}">
      <dgm:prSet/>
      <dgm:spPr>
        <a:solidFill>
          <a:schemeClr val="bg1">
            <a:lumMod val="7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Kiwi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ein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Gemüse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oder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Obst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11B10D0-251D-4EB9-A337-38CC575A4B49}" type="parTrans" cxnId="{8B250035-02CA-4AA4-B12E-815462F90759}">
      <dgm:prSet/>
      <dgm:spPr/>
      <dgm:t>
        <a:bodyPr/>
        <a:lstStyle/>
        <a:p>
          <a:endParaRPr lang="tr-TR"/>
        </a:p>
      </dgm:t>
    </dgm:pt>
    <dgm:pt modelId="{10898FC2-C697-41CF-93B8-D1129D1031C7}" type="sibTrans" cxnId="{8B250035-02CA-4AA4-B12E-815462F90759}">
      <dgm:prSet/>
      <dgm:spPr/>
      <dgm:t>
        <a:bodyPr/>
        <a:lstStyle/>
        <a:p>
          <a:endParaRPr lang="tr-TR"/>
        </a:p>
      </dgm:t>
    </dgm:pt>
    <dgm:pt modelId="{869E6984-0DB4-4086-AAC9-77EC3C4E9EDC}">
      <dgm:prSet/>
      <dgm:spPr>
        <a:solidFill>
          <a:schemeClr val="bg1">
            <a:lumMod val="6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F41C9158-8C72-4396-9727-213828FE4D7B}" type="parTrans" cxnId="{AD0BD3DD-7A7A-4800-901A-64DD93DA069B}">
      <dgm:prSet/>
      <dgm:spPr/>
      <dgm:t>
        <a:bodyPr/>
        <a:lstStyle/>
        <a:p>
          <a:endParaRPr lang="tr-TR"/>
        </a:p>
      </dgm:t>
    </dgm:pt>
    <dgm:pt modelId="{FCFCDDAD-CF34-47D1-8138-B438132AE8FE}" type="sibTrans" cxnId="{AD0BD3DD-7A7A-4800-901A-64DD93DA069B}">
      <dgm:prSet/>
      <dgm:spPr/>
      <dgm:t>
        <a:bodyPr/>
        <a:lstStyle/>
        <a:p>
          <a:endParaRPr lang="tr-TR"/>
        </a:p>
      </dgm:t>
    </dgm:pt>
    <dgm:pt modelId="{AF1E948B-9CD9-409C-860E-10B86DDFD96D}" type="pres">
      <dgm:prSet presAssocID="{75398431-D463-4569-AADD-8FF24CFBC5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7BDA71-F0D5-4DEC-9965-04C57F03CEC0}" type="pres">
      <dgm:prSet presAssocID="{C2D7E7E0-341B-4D54-9203-544C02C448F8}" presName="composite" presStyleCnt="0"/>
      <dgm:spPr/>
    </dgm:pt>
    <dgm:pt modelId="{9F57BF87-0A65-4384-9005-8FD95B13D54F}" type="pres">
      <dgm:prSet presAssocID="{C2D7E7E0-341B-4D54-9203-544C02C448F8}" presName="imgShp" presStyleLbl="fgImgPlace1" presStyleIdx="0" presStyleCnt="2" custScaleX="89210" custScaleY="67746" custLinFactNeighborX="-334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E4144E9-8C52-4740-BF99-B166190A3984}" type="pres">
      <dgm:prSet presAssocID="{C2D7E7E0-341B-4D54-9203-544C02C448F8}" presName="txShp" presStyleLbl="node1" presStyleIdx="0" presStyleCnt="2" custScaleX="125090" custScaleY="67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3A8A0-B84B-44F5-8012-32935DC3E941}" type="pres">
      <dgm:prSet presAssocID="{10898FC2-C697-41CF-93B8-D1129D1031C7}" presName="spacing" presStyleCnt="0"/>
      <dgm:spPr/>
    </dgm:pt>
    <dgm:pt modelId="{BB5A3961-46BE-4157-848A-3A44332EAB70}" type="pres">
      <dgm:prSet presAssocID="{869E6984-0DB4-4086-AAC9-77EC3C4E9EDC}" presName="composite" presStyleCnt="0"/>
      <dgm:spPr/>
    </dgm:pt>
    <dgm:pt modelId="{CBC62C85-4943-46A8-B429-356E33EF49CB}" type="pres">
      <dgm:prSet presAssocID="{869E6984-0DB4-4086-AAC9-77EC3C4E9EDC}" presName="imgShp" presStyleLbl="fgImgPlace1" presStyleIdx="1" presStyleCnt="2" custScaleX="89210" custScaleY="67746" custLinFactNeighborX="-334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921EA2-3C86-41AF-9C4A-7FA3C2D6A09F}" type="pres">
      <dgm:prSet presAssocID="{869E6984-0DB4-4086-AAC9-77EC3C4E9EDC}" presName="txShp" presStyleLbl="node1" presStyleIdx="1" presStyleCnt="2" custScaleX="125090" custScaleY="67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0BD3DD-7A7A-4800-901A-64DD93DA069B}" srcId="{75398431-D463-4569-AADD-8FF24CFBC5B8}" destId="{869E6984-0DB4-4086-AAC9-77EC3C4E9EDC}" srcOrd="1" destOrd="0" parTransId="{F41C9158-8C72-4396-9727-213828FE4D7B}" sibTransId="{FCFCDDAD-CF34-47D1-8138-B438132AE8FE}"/>
    <dgm:cxn modelId="{8B250035-02CA-4AA4-B12E-815462F90759}" srcId="{75398431-D463-4569-AADD-8FF24CFBC5B8}" destId="{C2D7E7E0-341B-4D54-9203-544C02C448F8}" srcOrd="0" destOrd="0" parTransId="{211B10D0-251D-4EB9-A337-38CC575A4B49}" sibTransId="{10898FC2-C697-41CF-93B8-D1129D1031C7}"/>
    <dgm:cxn modelId="{021C77E7-B3A2-48C5-A2DC-7E024023C677}" type="presOf" srcId="{C2D7E7E0-341B-4D54-9203-544C02C448F8}" destId="{0E4144E9-8C52-4740-BF99-B166190A3984}" srcOrd="0" destOrd="0" presId="urn:microsoft.com/office/officeart/2005/8/layout/vList3"/>
    <dgm:cxn modelId="{1F292EB7-AB24-439D-8833-C131F8C03C1A}" type="presOf" srcId="{869E6984-0DB4-4086-AAC9-77EC3C4E9EDC}" destId="{3B921EA2-3C86-41AF-9C4A-7FA3C2D6A09F}" srcOrd="0" destOrd="0" presId="urn:microsoft.com/office/officeart/2005/8/layout/vList3"/>
    <dgm:cxn modelId="{B97C614F-5B1B-4592-9D9E-3549790EA0C6}" type="presOf" srcId="{75398431-D463-4569-AADD-8FF24CFBC5B8}" destId="{AF1E948B-9CD9-409C-860E-10B86DDFD96D}" srcOrd="0" destOrd="0" presId="urn:microsoft.com/office/officeart/2005/8/layout/vList3"/>
    <dgm:cxn modelId="{1A514CDD-8666-4FE2-8860-6DB014165EEE}" type="presParOf" srcId="{AF1E948B-9CD9-409C-860E-10B86DDFD96D}" destId="{1F7BDA71-F0D5-4DEC-9965-04C57F03CEC0}" srcOrd="0" destOrd="0" presId="urn:microsoft.com/office/officeart/2005/8/layout/vList3"/>
    <dgm:cxn modelId="{442AD0EC-845E-4612-9305-EAEB2AE327EC}" type="presParOf" srcId="{1F7BDA71-F0D5-4DEC-9965-04C57F03CEC0}" destId="{9F57BF87-0A65-4384-9005-8FD95B13D54F}" srcOrd="0" destOrd="0" presId="urn:microsoft.com/office/officeart/2005/8/layout/vList3"/>
    <dgm:cxn modelId="{60835D96-9712-4E74-B8EA-20AC9C52A0E5}" type="presParOf" srcId="{1F7BDA71-F0D5-4DEC-9965-04C57F03CEC0}" destId="{0E4144E9-8C52-4740-BF99-B166190A3984}" srcOrd="1" destOrd="0" presId="urn:microsoft.com/office/officeart/2005/8/layout/vList3"/>
    <dgm:cxn modelId="{9823AA86-E75A-443F-B34C-463F32BF3CDC}" type="presParOf" srcId="{AF1E948B-9CD9-409C-860E-10B86DDFD96D}" destId="{AF53A8A0-B84B-44F5-8012-32935DC3E941}" srcOrd="1" destOrd="0" presId="urn:microsoft.com/office/officeart/2005/8/layout/vList3"/>
    <dgm:cxn modelId="{F0792999-9964-494E-BA8F-D3F6DDEEA0F8}" type="presParOf" srcId="{AF1E948B-9CD9-409C-860E-10B86DDFD96D}" destId="{BB5A3961-46BE-4157-848A-3A44332EAB70}" srcOrd="2" destOrd="0" presId="urn:microsoft.com/office/officeart/2005/8/layout/vList3"/>
    <dgm:cxn modelId="{A710E60B-92AD-4E97-9B79-AF36AD7714BE}" type="presParOf" srcId="{BB5A3961-46BE-4157-848A-3A44332EAB70}" destId="{CBC62C85-4943-46A8-B429-356E33EF49CB}" srcOrd="0" destOrd="0" presId="urn:microsoft.com/office/officeart/2005/8/layout/vList3"/>
    <dgm:cxn modelId="{7ADCF633-8722-491F-8777-542ED7CC6EE9}" type="presParOf" srcId="{BB5A3961-46BE-4157-848A-3A44332EAB70}" destId="{3B921EA2-3C86-41AF-9C4A-7FA3C2D6A0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398431-D463-4569-AADD-8FF24CFBC5B8}" type="doc">
      <dgm:prSet loTypeId="urn:microsoft.com/office/officeart/2005/8/layout/vList3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C2D7E7E0-341B-4D54-9203-544C02C448F8}">
      <dgm:prSet/>
      <dgm:spPr>
        <a:solidFill>
          <a:schemeClr val="bg1">
            <a:lumMod val="9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Was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dein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Lieblingsessen</a:t>
          </a:r>
          <a:r>
            <a:rPr lang="tr-T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11B10D0-251D-4EB9-A337-38CC575A4B49}" type="parTrans" cxnId="{8B250035-02CA-4AA4-B12E-815462F90759}">
      <dgm:prSet/>
      <dgm:spPr/>
      <dgm:t>
        <a:bodyPr/>
        <a:lstStyle/>
        <a:p>
          <a:endParaRPr lang="tr-TR"/>
        </a:p>
      </dgm:t>
    </dgm:pt>
    <dgm:pt modelId="{10898FC2-C697-41CF-93B8-D1129D1031C7}" type="sibTrans" cxnId="{8B250035-02CA-4AA4-B12E-815462F90759}">
      <dgm:prSet/>
      <dgm:spPr/>
      <dgm:t>
        <a:bodyPr/>
        <a:lstStyle/>
        <a:p>
          <a:endParaRPr lang="tr-TR"/>
        </a:p>
      </dgm:t>
    </dgm:pt>
    <dgm:pt modelId="{869E6984-0DB4-4086-AAC9-77EC3C4E9EDC}">
      <dgm:prSet/>
      <dgm:spPr>
        <a:solidFill>
          <a:schemeClr val="bg1">
            <a:lumMod val="85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F41C9158-8C72-4396-9727-213828FE4D7B}" type="parTrans" cxnId="{AD0BD3DD-7A7A-4800-901A-64DD93DA069B}">
      <dgm:prSet/>
      <dgm:spPr/>
      <dgm:t>
        <a:bodyPr/>
        <a:lstStyle/>
        <a:p>
          <a:endParaRPr lang="tr-TR"/>
        </a:p>
      </dgm:t>
    </dgm:pt>
    <dgm:pt modelId="{FCFCDDAD-CF34-47D1-8138-B438132AE8FE}" type="sibTrans" cxnId="{AD0BD3DD-7A7A-4800-901A-64DD93DA069B}">
      <dgm:prSet/>
      <dgm:spPr/>
      <dgm:t>
        <a:bodyPr/>
        <a:lstStyle/>
        <a:p>
          <a:endParaRPr lang="tr-TR"/>
        </a:p>
      </dgm:t>
    </dgm:pt>
    <dgm:pt modelId="{AF1E948B-9CD9-409C-860E-10B86DDFD96D}" type="pres">
      <dgm:prSet presAssocID="{75398431-D463-4569-AADD-8FF24CFBC5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7BDA71-F0D5-4DEC-9965-04C57F03CEC0}" type="pres">
      <dgm:prSet presAssocID="{C2D7E7E0-341B-4D54-9203-544C02C448F8}" presName="composite" presStyleCnt="0"/>
      <dgm:spPr/>
    </dgm:pt>
    <dgm:pt modelId="{9F57BF87-0A65-4384-9005-8FD95B13D54F}" type="pres">
      <dgm:prSet presAssocID="{C2D7E7E0-341B-4D54-9203-544C02C448F8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E4144E9-8C52-4740-BF99-B166190A3984}" type="pres">
      <dgm:prSet presAssocID="{C2D7E7E0-341B-4D54-9203-544C02C448F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3A8A0-B84B-44F5-8012-32935DC3E941}" type="pres">
      <dgm:prSet presAssocID="{10898FC2-C697-41CF-93B8-D1129D1031C7}" presName="spacing" presStyleCnt="0"/>
      <dgm:spPr/>
    </dgm:pt>
    <dgm:pt modelId="{BB5A3961-46BE-4157-848A-3A44332EAB70}" type="pres">
      <dgm:prSet presAssocID="{869E6984-0DB4-4086-AAC9-77EC3C4E9EDC}" presName="composite" presStyleCnt="0"/>
      <dgm:spPr/>
    </dgm:pt>
    <dgm:pt modelId="{CBC62C85-4943-46A8-B429-356E33EF49CB}" type="pres">
      <dgm:prSet presAssocID="{869E6984-0DB4-4086-AAC9-77EC3C4E9ED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B921EA2-3C86-41AF-9C4A-7FA3C2D6A09F}" type="pres">
      <dgm:prSet presAssocID="{869E6984-0DB4-4086-AAC9-77EC3C4E9ED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0BD3DD-7A7A-4800-901A-64DD93DA069B}" srcId="{75398431-D463-4569-AADD-8FF24CFBC5B8}" destId="{869E6984-0DB4-4086-AAC9-77EC3C4E9EDC}" srcOrd="1" destOrd="0" parTransId="{F41C9158-8C72-4396-9727-213828FE4D7B}" sibTransId="{FCFCDDAD-CF34-47D1-8138-B438132AE8FE}"/>
    <dgm:cxn modelId="{007FB439-7CFE-4A90-8074-070E210B277C}" type="presOf" srcId="{869E6984-0DB4-4086-AAC9-77EC3C4E9EDC}" destId="{3B921EA2-3C86-41AF-9C4A-7FA3C2D6A09F}" srcOrd="0" destOrd="0" presId="urn:microsoft.com/office/officeart/2005/8/layout/vList3"/>
    <dgm:cxn modelId="{8B250035-02CA-4AA4-B12E-815462F90759}" srcId="{75398431-D463-4569-AADD-8FF24CFBC5B8}" destId="{C2D7E7E0-341B-4D54-9203-544C02C448F8}" srcOrd="0" destOrd="0" parTransId="{211B10D0-251D-4EB9-A337-38CC575A4B49}" sibTransId="{10898FC2-C697-41CF-93B8-D1129D1031C7}"/>
    <dgm:cxn modelId="{3CE6B0F0-225E-45A5-9844-EB95BB3DBD67}" type="presOf" srcId="{75398431-D463-4569-AADD-8FF24CFBC5B8}" destId="{AF1E948B-9CD9-409C-860E-10B86DDFD96D}" srcOrd="0" destOrd="0" presId="urn:microsoft.com/office/officeart/2005/8/layout/vList3"/>
    <dgm:cxn modelId="{B67FF70E-9850-417D-A6DD-FF448BD616E0}" type="presOf" srcId="{C2D7E7E0-341B-4D54-9203-544C02C448F8}" destId="{0E4144E9-8C52-4740-BF99-B166190A3984}" srcOrd="0" destOrd="0" presId="urn:microsoft.com/office/officeart/2005/8/layout/vList3"/>
    <dgm:cxn modelId="{7E0B9CDE-5B0F-412E-980C-2CD119BD57A7}" type="presParOf" srcId="{AF1E948B-9CD9-409C-860E-10B86DDFD96D}" destId="{1F7BDA71-F0D5-4DEC-9965-04C57F03CEC0}" srcOrd="0" destOrd="0" presId="urn:microsoft.com/office/officeart/2005/8/layout/vList3"/>
    <dgm:cxn modelId="{9C375ADB-1C53-4482-BC34-221A0478C1CF}" type="presParOf" srcId="{1F7BDA71-F0D5-4DEC-9965-04C57F03CEC0}" destId="{9F57BF87-0A65-4384-9005-8FD95B13D54F}" srcOrd="0" destOrd="0" presId="urn:microsoft.com/office/officeart/2005/8/layout/vList3"/>
    <dgm:cxn modelId="{C9852B28-7616-48D3-BB55-CEE6E3510AF4}" type="presParOf" srcId="{1F7BDA71-F0D5-4DEC-9965-04C57F03CEC0}" destId="{0E4144E9-8C52-4740-BF99-B166190A3984}" srcOrd="1" destOrd="0" presId="urn:microsoft.com/office/officeart/2005/8/layout/vList3"/>
    <dgm:cxn modelId="{238FEF66-ED61-49FE-AC53-5C94A004CC34}" type="presParOf" srcId="{AF1E948B-9CD9-409C-860E-10B86DDFD96D}" destId="{AF53A8A0-B84B-44F5-8012-32935DC3E941}" srcOrd="1" destOrd="0" presId="urn:microsoft.com/office/officeart/2005/8/layout/vList3"/>
    <dgm:cxn modelId="{3ECAB13E-141A-464A-BEF4-EF9103F90B6D}" type="presParOf" srcId="{AF1E948B-9CD9-409C-860E-10B86DDFD96D}" destId="{BB5A3961-46BE-4157-848A-3A44332EAB70}" srcOrd="2" destOrd="0" presId="urn:microsoft.com/office/officeart/2005/8/layout/vList3"/>
    <dgm:cxn modelId="{D637EA57-5F35-4DA4-89CB-78567FA7B03C}" type="presParOf" srcId="{BB5A3961-46BE-4157-848A-3A44332EAB70}" destId="{CBC62C85-4943-46A8-B429-356E33EF49CB}" srcOrd="0" destOrd="0" presId="urn:microsoft.com/office/officeart/2005/8/layout/vList3"/>
    <dgm:cxn modelId="{8AFB22F6-C5AE-4E83-B8CB-3AE560E883A8}" type="presParOf" srcId="{BB5A3961-46BE-4157-848A-3A44332EAB70}" destId="{3B921EA2-3C86-41AF-9C4A-7FA3C2D6A0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398431-D463-4569-AADD-8FF24CFBC5B8}" type="doc">
      <dgm:prSet loTypeId="urn:microsoft.com/office/officeart/2005/8/layout/vList3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C2D7E7E0-341B-4D54-9203-544C02C448F8}">
      <dgm:prSet/>
      <dgm:spPr>
        <a:solidFill>
          <a:schemeClr val="bg1">
            <a:lumMod val="7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dirty="0" err="1" smtClean="0">
              <a:solidFill>
                <a:schemeClr val="tx1"/>
              </a:solidFill>
            </a:rPr>
            <a:t>Was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ist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dein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Lieblingsessen</a:t>
          </a:r>
          <a:r>
            <a:rPr lang="tr-TR" dirty="0" smtClean="0">
              <a:solidFill>
                <a:schemeClr val="tx1"/>
              </a:solidFill>
            </a:rPr>
            <a:t> zum </a:t>
          </a:r>
          <a:r>
            <a:rPr lang="tr-TR" dirty="0" err="1" smtClean="0">
              <a:solidFill>
                <a:schemeClr val="tx1"/>
              </a:solidFill>
            </a:rPr>
            <a:t>Frühstück</a:t>
          </a:r>
          <a:r>
            <a:rPr lang="tr-TR" dirty="0" smtClean="0">
              <a:solidFill>
                <a:schemeClr val="tx1"/>
              </a:solidFill>
            </a:rPr>
            <a:t>?</a:t>
          </a:r>
          <a:endParaRPr lang="tr-TR" dirty="0">
            <a:solidFill>
              <a:schemeClr val="tx1"/>
            </a:solidFill>
          </a:endParaRPr>
        </a:p>
      </dgm:t>
    </dgm:pt>
    <dgm:pt modelId="{211B10D0-251D-4EB9-A337-38CC575A4B49}" type="parTrans" cxnId="{8B250035-02CA-4AA4-B12E-815462F90759}">
      <dgm:prSet/>
      <dgm:spPr/>
      <dgm:t>
        <a:bodyPr/>
        <a:lstStyle/>
        <a:p>
          <a:endParaRPr lang="tr-TR"/>
        </a:p>
      </dgm:t>
    </dgm:pt>
    <dgm:pt modelId="{10898FC2-C697-41CF-93B8-D1129D1031C7}" type="sibTrans" cxnId="{8B250035-02CA-4AA4-B12E-815462F90759}">
      <dgm:prSet/>
      <dgm:spPr/>
      <dgm:t>
        <a:bodyPr/>
        <a:lstStyle/>
        <a:p>
          <a:endParaRPr lang="tr-TR"/>
        </a:p>
      </dgm:t>
    </dgm:pt>
    <dgm:pt modelId="{869E6984-0DB4-4086-AAC9-77EC3C4E9EDC}">
      <dgm:prSet/>
      <dgm:spPr>
        <a:solidFill>
          <a:schemeClr val="bg1">
            <a:lumMod val="6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…</a:t>
          </a:r>
          <a:endParaRPr lang="tr-TR">
            <a:solidFill>
              <a:schemeClr val="tx1"/>
            </a:solidFill>
          </a:endParaRPr>
        </a:p>
      </dgm:t>
    </dgm:pt>
    <dgm:pt modelId="{F41C9158-8C72-4396-9727-213828FE4D7B}" type="parTrans" cxnId="{AD0BD3DD-7A7A-4800-901A-64DD93DA069B}">
      <dgm:prSet/>
      <dgm:spPr/>
      <dgm:t>
        <a:bodyPr/>
        <a:lstStyle/>
        <a:p>
          <a:endParaRPr lang="tr-TR"/>
        </a:p>
      </dgm:t>
    </dgm:pt>
    <dgm:pt modelId="{FCFCDDAD-CF34-47D1-8138-B438132AE8FE}" type="sibTrans" cxnId="{AD0BD3DD-7A7A-4800-901A-64DD93DA069B}">
      <dgm:prSet/>
      <dgm:spPr/>
      <dgm:t>
        <a:bodyPr/>
        <a:lstStyle/>
        <a:p>
          <a:endParaRPr lang="tr-TR"/>
        </a:p>
      </dgm:t>
    </dgm:pt>
    <dgm:pt modelId="{AF1E948B-9CD9-409C-860E-10B86DDFD96D}" type="pres">
      <dgm:prSet presAssocID="{75398431-D463-4569-AADD-8FF24CFBC5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7BDA71-F0D5-4DEC-9965-04C57F03CEC0}" type="pres">
      <dgm:prSet presAssocID="{C2D7E7E0-341B-4D54-9203-544C02C448F8}" presName="composite" presStyleCnt="0"/>
      <dgm:spPr/>
    </dgm:pt>
    <dgm:pt modelId="{9F57BF87-0A65-4384-9005-8FD95B13D54F}" type="pres">
      <dgm:prSet presAssocID="{C2D7E7E0-341B-4D54-9203-544C02C448F8}" presName="imgShp" presStyleLbl="fgImgPlace1" presStyleIdx="0" presStyleCnt="2" custScaleX="89210" custScaleY="67746" custLinFactNeighborX="-334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E4144E9-8C52-4740-BF99-B166190A3984}" type="pres">
      <dgm:prSet presAssocID="{C2D7E7E0-341B-4D54-9203-544C02C448F8}" presName="txShp" presStyleLbl="node1" presStyleIdx="0" presStyleCnt="2" custScaleX="125090" custScaleY="67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3A8A0-B84B-44F5-8012-32935DC3E941}" type="pres">
      <dgm:prSet presAssocID="{10898FC2-C697-41CF-93B8-D1129D1031C7}" presName="spacing" presStyleCnt="0"/>
      <dgm:spPr/>
    </dgm:pt>
    <dgm:pt modelId="{BB5A3961-46BE-4157-848A-3A44332EAB70}" type="pres">
      <dgm:prSet presAssocID="{869E6984-0DB4-4086-AAC9-77EC3C4E9EDC}" presName="composite" presStyleCnt="0"/>
      <dgm:spPr/>
    </dgm:pt>
    <dgm:pt modelId="{CBC62C85-4943-46A8-B429-356E33EF49CB}" type="pres">
      <dgm:prSet presAssocID="{869E6984-0DB4-4086-AAC9-77EC3C4E9EDC}" presName="imgShp" presStyleLbl="fgImgPlace1" presStyleIdx="1" presStyleCnt="2" custScaleX="89210" custScaleY="67746" custLinFactNeighborX="-334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921EA2-3C86-41AF-9C4A-7FA3C2D6A09F}" type="pres">
      <dgm:prSet presAssocID="{869E6984-0DB4-4086-AAC9-77EC3C4E9EDC}" presName="txShp" presStyleLbl="node1" presStyleIdx="1" presStyleCnt="2" custScaleX="125090" custScaleY="67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2954EB-61DB-4A07-9592-91DC7FD8511F}" type="presOf" srcId="{C2D7E7E0-341B-4D54-9203-544C02C448F8}" destId="{0E4144E9-8C52-4740-BF99-B166190A3984}" srcOrd="0" destOrd="0" presId="urn:microsoft.com/office/officeart/2005/8/layout/vList3"/>
    <dgm:cxn modelId="{AD0BD3DD-7A7A-4800-901A-64DD93DA069B}" srcId="{75398431-D463-4569-AADD-8FF24CFBC5B8}" destId="{869E6984-0DB4-4086-AAC9-77EC3C4E9EDC}" srcOrd="1" destOrd="0" parTransId="{F41C9158-8C72-4396-9727-213828FE4D7B}" sibTransId="{FCFCDDAD-CF34-47D1-8138-B438132AE8FE}"/>
    <dgm:cxn modelId="{35A94826-4CE5-45CC-921A-248F59D3A3B6}" type="presOf" srcId="{869E6984-0DB4-4086-AAC9-77EC3C4E9EDC}" destId="{3B921EA2-3C86-41AF-9C4A-7FA3C2D6A09F}" srcOrd="0" destOrd="0" presId="urn:microsoft.com/office/officeart/2005/8/layout/vList3"/>
    <dgm:cxn modelId="{CE5AD437-E2FA-4159-A934-5EA3DEBD08E5}" type="presOf" srcId="{75398431-D463-4569-AADD-8FF24CFBC5B8}" destId="{AF1E948B-9CD9-409C-860E-10B86DDFD96D}" srcOrd="0" destOrd="0" presId="urn:microsoft.com/office/officeart/2005/8/layout/vList3"/>
    <dgm:cxn modelId="{8B250035-02CA-4AA4-B12E-815462F90759}" srcId="{75398431-D463-4569-AADD-8FF24CFBC5B8}" destId="{C2D7E7E0-341B-4D54-9203-544C02C448F8}" srcOrd="0" destOrd="0" parTransId="{211B10D0-251D-4EB9-A337-38CC575A4B49}" sibTransId="{10898FC2-C697-41CF-93B8-D1129D1031C7}"/>
    <dgm:cxn modelId="{9FE50458-2ACB-44A6-B844-B6332785B76B}" type="presParOf" srcId="{AF1E948B-9CD9-409C-860E-10B86DDFD96D}" destId="{1F7BDA71-F0D5-4DEC-9965-04C57F03CEC0}" srcOrd="0" destOrd="0" presId="urn:microsoft.com/office/officeart/2005/8/layout/vList3"/>
    <dgm:cxn modelId="{E8BB6C78-0A90-4518-8151-6EC2267DBFF0}" type="presParOf" srcId="{1F7BDA71-F0D5-4DEC-9965-04C57F03CEC0}" destId="{9F57BF87-0A65-4384-9005-8FD95B13D54F}" srcOrd="0" destOrd="0" presId="urn:microsoft.com/office/officeart/2005/8/layout/vList3"/>
    <dgm:cxn modelId="{A9D1871C-4324-4754-B62A-50D619367AA4}" type="presParOf" srcId="{1F7BDA71-F0D5-4DEC-9965-04C57F03CEC0}" destId="{0E4144E9-8C52-4740-BF99-B166190A3984}" srcOrd="1" destOrd="0" presId="urn:microsoft.com/office/officeart/2005/8/layout/vList3"/>
    <dgm:cxn modelId="{55F3995E-1F51-4D2D-96BA-54B0C86F3C48}" type="presParOf" srcId="{AF1E948B-9CD9-409C-860E-10B86DDFD96D}" destId="{AF53A8A0-B84B-44F5-8012-32935DC3E941}" srcOrd="1" destOrd="0" presId="urn:microsoft.com/office/officeart/2005/8/layout/vList3"/>
    <dgm:cxn modelId="{1967C92E-9257-4CDA-9C4E-BFC9354EDCD0}" type="presParOf" srcId="{AF1E948B-9CD9-409C-860E-10B86DDFD96D}" destId="{BB5A3961-46BE-4157-848A-3A44332EAB70}" srcOrd="2" destOrd="0" presId="urn:microsoft.com/office/officeart/2005/8/layout/vList3"/>
    <dgm:cxn modelId="{B50B5DFD-CE7E-4895-B038-B18F5BEAAD52}" type="presParOf" srcId="{BB5A3961-46BE-4157-848A-3A44332EAB70}" destId="{CBC62C85-4943-46A8-B429-356E33EF49CB}" srcOrd="0" destOrd="0" presId="urn:microsoft.com/office/officeart/2005/8/layout/vList3"/>
    <dgm:cxn modelId="{8EEF9BAB-E7CB-4627-9B5B-D8AAC8741DB3}" type="presParOf" srcId="{BB5A3961-46BE-4157-848A-3A44332EAB70}" destId="{3B921EA2-3C86-41AF-9C4A-7FA3C2D6A0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A460D-E90C-40F2-ACFD-BB9D25B2049C}" type="doc">
      <dgm:prSet loTypeId="urn:microsoft.com/office/officeart/2005/8/layout/vList3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B88903C-3F06-46AF-8E91-E05EA8675311}">
      <dgm:prSet/>
      <dgm:spPr>
        <a:effectLst>
          <a:innerShdw dir="1914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tr-TR" b="1" dirty="0" err="1" smtClean="0"/>
            <a:t>Was</a:t>
          </a:r>
          <a:r>
            <a:rPr lang="tr-TR" b="1" dirty="0" smtClean="0"/>
            <a:t> </a:t>
          </a:r>
          <a:r>
            <a:rPr lang="tr-TR" b="1" dirty="0" err="1" smtClean="0"/>
            <a:t>möchtest</a:t>
          </a:r>
          <a:r>
            <a:rPr lang="tr-TR" b="1" dirty="0" smtClean="0"/>
            <a:t>/</a:t>
          </a:r>
          <a:r>
            <a:rPr lang="tr-TR" b="1" dirty="0" err="1" smtClean="0"/>
            <a:t>brauchst</a:t>
          </a:r>
          <a:r>
            <a:rPr lang="tr-TR" b="1" dirty="0" smtClean="0"/>
            <a:t> </a:t>
          </a:r>
          <a:r>
            <a:rPr lang="tr-TR" b="1" dirty="0" err="1" smtClean="0"/>
            <a:t>du</a:t>
          </a:r>
          <a:r>
            <a:rPr lang="tr-TR" b="1" dirty="0" smtClean="0"/>
            <a:t>?</a:t>
          </a:r>
          <a:endParaRPr lang="tr-TR" dirty="0"/>
        </a:p>
      </dgm:t>
    </dgm:pt>
    <dgm:pt modelId="{DE11EF16-457D-428A-8233-303B498213AA}" type="parTrans" cxnId="{E3FB844D-DB78-4989-BD46-7B8820866A9F}">
      <dgm:prSet/>
      <dgm:spPr/>
      <dgm:t>
        <a:bodyPr/>
        <a:lstStyle/>
        <a:p>
          <a:endParaRPr lang="tr-TR"/>
        </a:p>
      </dgm:t>
    </dgm:pt>
    <dgm:pt modelId="{4E412F98-8468-4C79-A65B-0501F14DC5A8}" type="sibTrans" cxnId="{E3FB844D-DB78-4989-BD46-7B8820866A9F}">
      <dgm:prSet/>
      <dgm:spPr/>
      <dgm:t>
        <a:bodyPr/>
        <a:lstStyle/>
        <a:p>
          <a:endParaRPr lang="tr-TR"/>
        </a:p>
      </dgm:t>
    </dgm:pt>
    <dgm:pt modelId="{B2522647-3B5D-4B13-A0CC-90AAC79F3881}">
      <dgm:prSet/>
      <dgm:spPr/>
      <dgm:t>
        <a:bodyPr/>
        <a:lstStyle/>
        <a:p>
          <a:pPr rtl="0"/>
          <a:r>
            <a:rPr lang="tr-TR" b="1" dirty="0" err="1" smtClean="0"/>
            <a:t>Ich</a:t>
          </a:r>
          <a:r>
            <a:rPr lang="tr-TR" b="1" dirty="0" smtClean="0"/>
            <a:t> </a:t>
          </a:r>
          <a:r>
            <a:rPr lang="tr-TR" b="1" dirty="0" err="1" smtClean="0"/>
            <a:t>möchte</a:t>
          </a:r>
          <a:r>
            <a:rPr lang="tr-TR" b="1" dirty="0" smtClean="0"/>
            <a:t>/</a:t>
          </a:r>
          <a:r>
            <a:rPr lang="tr-TR" b="1" dirty="0" err="1" smtClean="0"/>
            <a:t>brauche</a:t>
          </a:r>
          <a:r>
            <a:rPr lang="tr-TR" b="1" dirty="0" smtClean="0"/>
            <a:t> </a:t>
          </a:r>
          <a:r>
            <a:rPr lang="tr-TR" b="1" dirty="0" err="1" smtClean="0"/>
            <a:t>ein</a:t>
          </a:r>
          <a:r>
            <a:rPr lang="tr-TR" b="1" dirty="0" smtClean="0"/>
            <a:t> </a:t>
          </a:r>
          <a:r>
            <a:rPr lang="tr-TR" b="1" dirty="0" err="1" smtClean="0"/>
            <a:t>Pfund</a:t>
          </a:r>
          <a:r>
            <a:rPr lang="tr-TR" b="1" dirty="0" smtClean="0"/>
            <a:t> </a:t>
          </a:r>
          <a:r>
            <a:rPr lang="tr-TR" b="1" dirty="0" err="1" smtClean="0"/>
            <a:t>Zitrone</a:t>
          </a:r>
          <a:r>
            <a:rPr lang="tr-TR" b="1" dirty="0" smtClean="0"/>
            <a:t>.</a:t>
          </a:r>
          <a:endParaRPr lang="tr-TR" dirty="0"/>
        </a:p>
      </dgm:t>
    </dgm:pt>
    <dgm:pt modelId="{04E47D10-C7A4-4D46-982E-7CC300837FE1}" type="parTrans" cxnId="{F98B39F6-A09E-490B-8D89-50ECC1C86026}">
      <dgm:prSet/>
      <dgm:spPr/>
      <dgm:t>
        <a:bodyPr/>
        <a:lstStyle/>
        <a:p>
          <a:endParaRPr lang="tr-TR"/>
        </a:p>
      </dgm:t>
    </dgm:pt>
    <dgm:pt modelId="{4BA23149-7E15-4380-863D-5568BA87BD68}" type="sibTrans" cxnId="{F98B39F6-A09E-490B-8D89-50ECC1C86026}">
      <dgm:prSet/>
      <dgm:spPr/>
      <dgm:t>
        <a:bodyPr/>
        <a:lstStyle/>
        <a:p>
          <a:endParaRPr lang="tr-TR"/>
        </a:p>
      </dgm:t>
    </dgm:pt>
    <dgm:pt modelId="{FE184087-4249-4A8B-979E-5E9D0E09A3BB}" type="pres">
      <dgm:prSet presAssocID="{8D9A460D-E90C-40F2-ACFD-BB9D25B204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8EE6DC-9E88-4B9B-9275-2A7B824EF4C0}" type="pres">
      <dgm:prSet presAssocID="{4B88903C-3F06-46AF-8E91-E05EA8675311}" presName="composite" presStyleCnt="0"/>
      <dgm:spPr/>
    </dgm:pt>
    <dgm:pt modelId="{962B0816-E828-4987-9D82-5497B74761B5}" type="pres">
      <dgm:prSet presAssocID="{4B88903C-3F06-46AF-8E91-E05EA8675311}" presName="imgShp" presStyleLbl="fgImgPlace1" presStyleIdx="0" presStyleCnt="2" custLinFactNeighborX="-72927"/>
      <dgm:spPr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120842F-0CA5-4349-80D7-F0E7734B26BA}" type="pres">
      <dgm:prSet presAssocID="{4B88903C-3F06-46AF-8E91-E05EA8675311}" presName="txShp" presStyleLbl="node1" presStyleIdx="0" presStyleCnt="2" custScaleX="1274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55756-1FFA-4AFF-BC79-B062FC458224}" type="pres">
      <dgm:prSet presAssocID="{4E412F98-8468-4C79-A65B-0501F14DC5A8}" presName="spacing" presStyleCnt="0"/>
      <dgm:spPr/>
    </dgm:pt>
    <dgm:pt modelId="{B68E03BD-6A66-4052-9CF3-C43503F6A854}" type="pres">
      <dgm:prSet presAssocID="{B2522647-3B5D-4B13-A0CC-90AAC79F3881}" presName="composite" presStyleCnt="0"/>
      <dgm:spPr/>
    </dgm:pt>
    <dgm:pt modelId="{12E6B28D-BD9B-420E-B0BD-9E02448995B2}" type="pres">
      <dgm:prSet presAssocID="{B2522647-3B5D-4B13-A0CC-90AAC79F3881}" presName="imgShp" presStyleLbl="fgImgPlace1" presStyleIdx="1" presStyleCnt="2" custLinFactNeighborX="-72927"/>
      <dgm:spPr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DC8BE52B-DF74-4E81-AD48-6A3799248459}" type="pres">
      <dgm:prSet presAssocID="{B2522647-3B5D-4B13-A0CC-90AAC79F3881}" presName="txShp" presStyleLbl="node1" presStyleIdx="1" presStyleCnt="2" custScaleX="1274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8B39F6-A09E-490B-8D89-50ECC1C86026}" srcId="{8D9A460D-E90C-40F2-ACFD-BB9D25B2049C}" destId="{B2522647-3B5D-4B13-A0CC-90AAC79F3881}" srcOrd="1" destOrd="0" parTransId="{04E47D10-C7A4-4D46-982E-7CC300837FE1}" sibTransId="{4BA23149-7E15-4380-863D-5568BA87BD68}"/>
    <dgm:cxn modelId="{4D62201B-0766-4BB8-85B9-D2EE5231CA7A}" type="presOf" srcId="{4B88903C-3F06-46AF-8E91-E05EA8675311}" destId="{8120842F-0CA5-4349-80D7-F0E7734B26BA}" srcOrd="0" destOrd="0" presId="urn:microsoft.com/office/officeart/2005/8/layout/vList3"/>
    <dgm:cxn modelId="{8CD72083-AC50-4557-B6E8-F0C204000D06}" type="presOf" srcId="{B2522647-3B5D-4B13-A0CC-90AAC79F3881}" destId="{DC8BE52B-DF74-4E81-AD48-6A3799248459}" srcOrd="0" destOrd="0" presId="urn:microsoft.com/office/officeart/2005/8/layout/vList3"/>
    <dgm:cxn modelId="{E3FB844D-DB78-4989-BD46-7B8820866A9F}" srcId="{8D9A460D-E90C-40F2-ACFD-BB9D25B2049C}" destId="{4B88903C-3F06-46AF-8E91-E05EA8675311}" srcOrd="0" destOrd="0" parTransId="{DE11EF16-457D-428A-8233-303B498213AA}" sibTransId="{4E412F98-8468-4C79-A65B-0501F14DC5A8}"/>
    <dgm:cxn modelId="{FF972A10-D493-481A-BF8A-06EF0FA92347}" type="presOf" srcId="{8D9A460D-E90C-40F2-ACFD-BB9D25B2049C}" destId="{FE184087-4249-4A8B-979E-5E9D0E09A3BB}" srcOrd="0" destOrd="0" presId="urn:microsoft.com/office/officeart/2005/8/layout/vList3"/>
    <dgm:cxn modelId="{6BE0CA09-910D-40EE-A35B-62D876F93B5A}" type="presParOf" srcId="{FE184087-4249-4A8B-979E-5E9D0E09A3BB}" destId="{A48EE6DC-9E88-4B9B-9275-2A7B824EF4C0}" srcOrd="0" destOrd="0" presId="urn:microsoft.com/office/officeart/2005/8/layout/vList3"/>
    <dgm:cxn modelId="{4C42C06C-B25E-45E5-8032-438D978110DB}" type="presParOf" srcId="{A48EE6DC-9E88-4B9B-9275-2A7B824EF4C0}" destId="{962B0816-E828-4987-9D82-5497B74761B5}" srcOrd="0" destOrd="0" presId="urn:microsoft.com/office/officeart/2005/8/layout/vList3"/>
    <dgm:cxn modelId="{56B5B4C5-C1B6-4873-BC6B-D71683A9E071}" type="presParOf" srcId="{A48EE6DC-9E88-4B9B-9275-2A7B824EF4C0}" destId="{8120842F-0CA5-4349-80D7-F0E7734B26BA}" srcOrd="1" destOrd="0" presId="urn:microsoft.com/office/officeart/2005/8/layout/vList3"/>
    <dgm:cxn modelId="{6E183BE3-47F5-4691-A053-DDE3844CAA1E}" type="presParOf" srcId="{FE184087-4249-4A8B-979E-5E9D0E09A3BB}" destId="{25F55756-1FFA-4AFF-BC79-B062FC458224}" srcOrd="1" destOrd="0" presId="urn:microsoft.com/office/officeart/2005/8/layout/vList3"/>
    <dgm:cxn modelId="{50BD140A-444C-4526-941B-83A135336F55}" type="presParOf" srcId="{FE184087-4249-4A8B-979E-5E9D0E09A3BB}" destId="{B68E03BD-6A66-4052-9CF3-C43503F6A854}" srcOrd="2" destOrd="0" presId="urn:microsoft.com/office/officeart/2005/8/layout/vList3"/>
    <dgm:cxn modelId="{7617C2CA-6564-4736-834B-A4EA80B14ABE}" type="presParOf" srcId="{B68E03BD-6A66-4052-9CF3-C43503F6A854}" destId="{12E6B28D-BD9B-420E-B0BD-9E02448995B2}" srcOrd="0" destOrd="0" presId="urn:microsoft.com/office/officeart/2005/8/layout/vList3"/>
    <dgm:cxn modelId="{2AB7AC64-BD02-4CDD-AD7A-269704D1A834}" type="presParOf" srcId="{B68E03BD-6A66-4052-9CF3-C43503F6A854}" destId="{DC8BE52B-DF74-4E81-AD48-6A37992484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Ich</a:t>
          </a:r>
          <a:r>
            <a:rPr lang="tr-TR" dirty="0" smtClean="0"/>
            <a:t> </a:t>
          </a:r>
          <a:r>
            <a:rPr lang="tr-TR" dirty="0" err="1" smtClean="0"/>
            <a:t>mag</a:t>
          </a:r>
          <a:r>
            <a:rPr lang="tr-TR" dirty="0" smtClean="0"/>
            <a:t> Pizza.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820ABB-8FF1-4590-BA92-334C6CA15C5E}" type="presOf" srcId="{7DE11BE8-0B86-4857-81FA-77820D40E3E7}" destId="{D41E035E-493E-4B0B-936B-26617B12A248}" srcOrd="0" destOrd="0" presId="urn:microsoft.com/office/officeart/2005/8/layout/vList3"/>
    <dgm:cxn modelId="{ADCCAC1A-58A9-41B7-9FA0-E9EA01552CF6}" type="presOf" srcId="{4663B64C-3169-4D7A-8960-D9014B54AD0E}" destId="{414ABEEB-1C45-453C-BAB4-72F3E177F527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9C5B30AE-976C-4740-8094-14E2898E0357}" type="presParOf" srcId="{414ABEEB-1C45-453C-BAB4-72F3E177F527}" destId="{FA3BD079-8A98-4276-B721-B0635ED7D560}" srcOrd="0" destOrd="0" presId="urn:microsoft.com/office/officeart/2005/8/layout/vList3"/>
    <dgm:cxn modelId="{48D0A6BE-005A-453A-9EF1-033EEF1924CB}" type="presParOf" srcId="{FA3BD079-8A98-4276-B721-B0635ED7D560}" destId="{755CC4D5-CE79-4FCC-A333-673033A8F5AA}" srcOrd="0" destOrd="0" presId="urn:microsoft.com/office/officeart/2005/8/layout/vList3"/>
    <dgm:cxn modelId="{916E2E00-F5D1-43E8-AB19-DFE6E11CEBF9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Du</a:t>
          </a:r>
          <a:r>
            <a:rPr lang="tr-TR" dirty="0" smtClean="0"/>
            <a:t> </a:t>
          </a:r>
          <a:r>
            <a:rPr lang="tr-TR" dirty="0" err="1" smtClean="0"/>
            <a:t>magst</a:t>
          </a:r>
          <a:r>
            <a:rPr lang="tr-TR" dirty="0" smtClean="0"/>
            <a:t> </a:t>
          </a:r>
          <a:r>
            <a:rPr lang="tr-TR" dirty="0" err="1" smtClean="0"/>
            <a:t>Karotte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C1FE0E-DAF4-41AB-922D-C9F00612437F}" type="presOf" srcId="{4663B64C-3169-4D7A-8960-D9014B54AD0E}" destId="{414ABEEB-1C45-453C-BAB4-72F3E177F527}" srcOrd="0" destOrd="0" presId="urn:microsoft.com/office/officeart/2005/8/layout/vList3"/>
    <dgm:cxn modelId="{219B5B9C-D1DB-4F70-91CB-9B1B4EF417F3}" type="presOf" srcId="{7DE11BE8-0B86-4857-81FA-77820D40E3E7}" destId="{D41E035E-493E-4B0B-936B-26617B12A248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0DD9B701-79AD-478F-932D-54CDF1ADE0F9}" type="presParOf" srcId="{414ABEEB-1C45-453C-BAB4-72F3E177F527}" destId="{FA3BD079-8A98-4276-B721-B0635ED7D560}" srcOrd="0" destOrd="0" presId="urn:microsoft.com/office/officeart/2005/8/layout/vList3"/>
    <dgm:cxn modelId="{7C01CF36-6A5F-4B04-9FA0-FD8FCA511D8A}" type="presParOf" srcId="{FA3BD079-8A98-4276-B721-B0635ED7D560}" destId="{755CC4D5-CE79-4FCC-A333-673033A8F5AA}" srcOrd="0" destOrd="0" presId="urn:microsoft.com/office/officeart/2005/8/layout/vList3"/>
    <dgm:cxn modelId="{9577942B-C23B-462C-9D2A-BEFAE1BDCADE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smtClean="0"/>
            <a:t>Er </a:t>
          </a:r>
          <a:r>
            <a:rPr lang="tr-TR" dirty="0" err="1" smtClean="0"/>
            <a:t>mag</a:t>
          </a:r>
          <a:r>
            <a:rPr lang="tr-TR" dirty="0" smtClean="0"/>
            <a:t> </a:t>
          </a:r>
          <a:r>
            <a:rPr lang="tr-TR" dirty="0" err="1" smtClean="0"/>
            <a:t>Tomate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2986E9-5B83-4371-9B20-8FBEF810BCBF}" type="presOf" srcId="{7DE11BE8-0B86-4857-81FA-77820D40E3E7}" destId="{D41E035E-493E-4B0B-936B-26617B12A248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82D258AF-0071-4C00-AE8F-58644C20905B}" type="presOf" srcId="{4663B64C-3169-4D7A-8960-D9014B54AD0E}" destId="{414ABEEB-1C45-453C-BAB4-72F3E177F527}" srcOrd="0" destOrd="0" presId="urn:microsoft.com/office/officeart/2005/8/layout/vList3"/>
    <dgm:cxn modelId="{A14A6065-B161-4297-BA4A-A285CD8D4419}" type="presParOf" srcId="{414ABEEB-1C45-453C-BAB4-72F3E177F527}" destId="{FA3BD079-8A98-4276-B721-B0635ED7D560}" srcOrd="0" destOrd="0" presId="urn:microsoft.com/office/officeart/2005/8/layout/vList3"/>
    <dgm:cxn modelId="{7235BDBE-C82B-4CA2-BF18-C61C019568D9}" type="presParOf" srcId="{FA3BD079-8A98-4276-B721-B0635ED7D560}" destId="{755CC4D5-CE79-4FCC-A333-673033A8F5AA}" srcOrd="0" destOrd="0" presId="urn:microsoft.com/office/officeart/2005/8/layout/vList3"/>
    <dgm:cxn modelId="{F4FFAA7D-4CD8-4869-A006-91536B823BD4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Sie</a:t>
          </a:r>
          <a:r>
            <a:rPr lang="tr-TR" dirty="0" smtClean="0"/>
            <a:t> </a:t>
          </a:r>
          <a:r>
            <a:rPr lang="tr-TR" dirty="0" err="1" smtClean="0"/>
            <a:t>mag</a:t>
          </a:r>
          <a:r>
            <a:rPr lang="tr-TR" dirty="0" smtClean="0"/>
            <a:t> </a:t>
          </a:r>
          <a:r>
            <a:rPr lang="tr-TR" dirty="0" err="1" smtClean="0"/>
            <a:t>Kiwi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 custLinFactNeighborY="66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D2134B09-6552-45E5-A5D6-A0F3F3873BA4}" type="presOf" srcId="{4663B64C-3169-4D7A-8960-D9014B54AD0E}" destId="{414ABEEB-1C45-453C-BAB4-72F3E177F527}" srcOrd="0" destOrd="0" presId="urn:microsoft.com/office/officeart/2005/8/layout/vList3"/>
    <dgm:cxn modelId="{BE2A9136-0F72-42E5-9BFD-1BEC24F9A603}" type="presOf" srcId="{7DE11BE8-0B86-4857-81FA-77820D40E3E7}" destId="{D41E035E-493E-4B0B-936B-26617B12A248}" srcOrd="0" destOrd="0" presId="urn:microsoft.com/office/officeart/2005/8/layout/vList3"/>
    <dgm:cxn modelId="{7F319DFF-4478-4A51-8B73-7C17FFE27178}" type="presParOf" srcId="{414ABEEB-1C45-453C-BAB4-72F3E177F527}" destId="{FA3BD079-8A98-4276-B721-B0635ED7D560}" srcOrd="0" destOrd="0" presId="urn:microsoft.com/office/officeart/2005/8/layout/vList3"/>
    <dgm:cxn modelId="{55D119DC-CBE4-47CC-AFE9-783B7E1F1D5E}" type="presParOf" srcId="{FA3BD079-8A98-4276-B721-B0635ED7D560}" destId="{755CC4D5-CE79-4FCC-A333-673033A8F5AA}" srcOrd="0" destOrd="0" presId="urn:microsoft.com/office/officeart/2005/8/layout/vList3"/>
    <dgm:cxn modelId="{BA13389E-00FA-4916-8242-777D9D2D555D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smtClean="0"/>
            <a:t>Es </a:t>
          </a:r>
          <a:r>
            <a:rPr lang="tr-TR" dirty="0" err="1" smtClean="0"/>
            <a:t>mag</a:t>
          </a:r>
          <a:r>
            <a:rPr lang="tr-TR" dirty="0" smtClean="0"/>
            <a:t> </a:t>
          </a:r>
          <a:r>
            <a:rPr lang="tr-TR" dirty="0" err="1" smtClean="0"/>
            <a:t>Milch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D82A3EC6-6CDB-498E-8784-1F44FBDAA015}" type="presOf" srcId="{7DE11BE8-0B86-4857-81FA-77820D40E3E7}" destId="{D41E035E-493E-4B0B-936B-26617B12A248}" srcOrd="0" destOrd="0" presId="urn:microsoft.com/office/officeart/2005/8/layout/vList3"/>
    <dgm:cxn modelId="{E8DBA1B0-0E24-4FFA-82D3-A6C435F3E397}" type="presOf" srcId="{4663B64C-3169-4D7A-8960-D9014B54AD0E}" destId="{414ABEEB-1C45-453C-BAB4-72F3E177F527}" srcOrd="0" destOrd="0" presId="urn:microsoft.com/office/officeart/2005/8/layout/vList3"/>
    <dgm:cxn modelId="{F8EEE15E-0845-441D-B5B0-DCEF7D38BD32}" type="presParOf" srcId="{414ABEEB-1C45-453C-BAB4-72F3E177F527}" destId="{FA3BD079-8A98-4276-B721-B0635ED7D560}" srcOrd="0" destOrd="0" presId="urn:microsoft.com/office/officeart/2005/8/layout/vList3"/>
    <dgm:cxn modelId="{1B99BD7A-278D-40C9-8E57-E4D0CADD3266}" type="presParOf" srcId="{FA3BD079-8A98-4276-B721-B0635ED7D560}" destId="{755CC4D5-CE79-4FCC-A333-673033A8F5AA}" srcOrd="0" destOrd="0" presId="urn:microsoft.com/office/officeart/2005/8/layout/vList3"/>
    <dgm:cxn modelId="{9895F6C1-0E31-47B0-A72F-0F686A7B9470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Wir</a:t>
          </a:r>
          <a:r>
            <a:rPr lang="tr-TR" dirty="0" smtClean="0"/>
            <a:t> </a:t>
          </a:r>
          <a:r>
            <a:rPr lang="tr-TR" dirty="0" err="1" smtClean="0"/>
            <a:t>mögen</a:t>
          </a:r>
          <a:r>
            <a:rPr lang="tr-TR" dirty="0" smtClean="0"/>
            <a:t> </a:t>
          </a:r>
          <a:r>
            <a:rPr lang="tr-TR" dirty="0" err="1" smtClean="0"/>
            <a:t>Erdbeeren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3A87F0-9F9B-47F0-8374-1C9E989A24FF}" type="presOf" srcId="{4663B64C-3169-4D7A-8960-D9014B54AD0E}" destId="{414ABEEB-1C45-453C-BAB4-72F3E177F527}" srcOrd="0" destOrd="0" presId="urn:microsoft.com/office/officeart/2005/8/layout/vList3"/>
    <dgm:cxn modelId="{CC7672EA-0914-487D-A735-6370837C0F88}" type="presOf" srcId="{7DE11BE8-0B86-4857-81FA-77820D40E3E7}" destId="{D41E035E-493E-4B0B-936B-26617B12A248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0290F8F8-607F-444A-9648-3B20927AC2B6}" type="presParOf" srcId="{414ABEEB-1C45-453C-BAB4-72F3E177F527}" destId="{FA3BD079-8A98-4276-B721-B0635ED7D560}" srcOrd="0" destOrd="0" presId="urn:microsoft.com/office/officeart/2005/8/layout/vList3"/>
    <dgm:cxn modelId="{E48262B2-AEF9-45DC-8160-08F38B4746CE}" type="presParOf" srcId="{FA3BD079-8A98-4276-B721-B0635ED7D560}" destId="{755CC4D5-CE79-4FCC-A333-673033A8F5AA}" srcOrd="0" destOrd="0" presId="urn:microsoft.com/office/officeart/2005/8/layout/vList3"/>
    <dgm:cxn modelId="{CFD87A07-F575-4697-9C80-A1D946472814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3B64C-3169-4D7A-8960-D9014B54AD0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E11BE8-0B86-4857-81FA-77820D40E3E7}">
      <dgm:prSet/>
      <dgm:spPr/>
      <dgm:t>
        <a:bodyPr/>
        <a:lstStyle/>
        <a:p>
          <a:pPr rtl="0"/>
          <a:r>
            <a:rPr lang="tr-TR" dirty="0" err="1" smtClean="0"/>
            <a:t>Ihr</a:t>
          </a:r>
          <a:r>
            <a:rPr lang="tr-TR" dirty="0" smtClean="0"/>
            <a:t> </a:t>
          </a:r>
          <a:r>
            <a:rPr lang="tr-TR" dirty="0" err="1" smtClean="0"/>
            <a:t>mögt</a:t>
          </a:r>
          <a:r>
            <a:rPr lang="tr-TR" dirty="0" smtClean="0"/>
            <a:t> </a:t>
          </a:r>
          <a:r>
            <a:rPr lang="tr-TR" dirty="0" err="1" smtClean="0"/>
            <a:t>Limonade</a:t>
          </a:r>
          <a:r>
            <a:rPr lang="tr-TR" dirty="0" smtClean="0"/>
            <a:t>.</a:t>
          </a:r>
          <a:endParaRPr lang="tr-TR" dirty="0"/>
        </a:p>
      </dgm:t>
    </dgm:pt>
    <dgm:pt modelId="{469DF3BA-1C5A-4762-BCA1-8F087F0323EC}" type="parTrans" cxnId="{3378A0DD-6EAC-443F-BF3A-4D0D1D448952}">
      <dgm:prSet/>
      <dgm:spPr/>
      <dgm:t>
        <a:bodyPr/>
        <a:lstStyle/>
        <a:p>
          <a:endParaRPr lang="tr-TR"/>
        </a:p>
      </dgm:t>
    </dgm:pt>
    <dgm:pt modelId="{F7F3DE0F-2B1C-481C-B8BB-4DEA202D3D47}" type="sibTrans" cxnId="{3378A0DD-6EAC-443F-BF3A-4D0D1D448952}">
      <dgm:prSet/>
      <dgm:spPr/>
      <dgm:t>
        <a:bodyPr/>
        <a:lstStyle/>
        <a:p>
          <a:endParaRPr lang="tr-TR"/>
        </a:p>
      </dgm:t>
    </dgm:pt>
    <dgm:pt modelId="{414ABEEB-1C45-453C-BAB4-72F3E177F527}" type="pres">
      <dgm:prSet presAssocID="{4663B64C-3169-4D7A-8960-D9014B54A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3BD079-8A98-4276-B721-B0635ED7D560}" type="pres">
      <dgm:prSet presAssocID="{7DE11BE8-0B86-4857-81FA-77820D40E3E7}" presName="composite" presStyleCnt="0"/>
      <dgm:spPr/>
    </dgm:pt>
    <dgm:pt modelId="{755CC4D5-CE79-4FCC-A333-673033A8F5AA}" type="pres">
      <dgm:prSet presAssocID="{7DE11BE8-0B86-4857-81FA-77820D40E3E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tr-TR"/>
        </a:p>
      </dgm:t>
    </dgm:pt>
    <dgm:pt modelId="{D41E035E-493E-4B0B-936B-26617B12A248}" type="pres">
      <dgm:prSet presAssocID="{7DE11BE8-0B86-4857-81FA-77820D40E3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5881DC-FBA4-4575-9595-7AB25BEE6C5D}" type="presOf" srcId="{7DE11BE8-0B86-4857-81FA-77820D40E3E7}" destId="{D41E035E-493E-4B0B-936B-26617B12A248}" srcOrd="0" destOrd="0" presId="urn:microsoft.com/office/officeart/2005/8/layout/vList3"/>
    <dgm:cxn modelId="{EE607D51-B41C-4AAB-859D-6F4085DF453C}" type="presOf" srcId="{4663B64C-3169-4D7A-8960-D9014B54AD0E}" destId="{414ABEEB-1C45-453C-BAB4-72F3E177F527}" srcOrd="0" destOrd="0" presId="urn:microsoft.com/office/officeart/2005/8/layout/vList3"/>
    <dgm:cxn modelId="{3378A0DD-6EAC-443F-BF3A-4D0D1D448952}" srcId="{4663B64C-3169-4D7A-8960-D9014B54AD0E}" destId="{7DE11BE8-0B86-4857-81FA-77820D40E3E7}" srcOrd="0" destOrd="0" parTransId="{469DF3BA-1C5A-4762-BCA1-8F087F0323EC}" sibTransId="{F7F3DE0F-2B1C-481C-B8BB-4DEA202D3D47}"/>
    <dgm:cxn modelId="{59C70E90-4130-47C4-B29E-E9B422E738CB}" type="presParOf" srcId="{414ABEEB-1C45-453C-BAB4-72F3E177F527}" destId="{FA3BD079-8A98-4276-B721-B0635ED7D560}" srcOrd="0" destOrd="0" presId="urn:microsoft.com/office/officeart/2005/8/layout/vList3"/>
    <dgm:cxn modelId="{C76DE54C-55A3-48FD-8199-1DB79E9DF0BF}" type="presParOf" srcId="{FA3BD079-8A98-4276-B721-B0635ED7D560}" destId="{755CC4D5-CE79-4FCC-A333-673033A8F5AA}" srcOrd="0" destOrd="0" presId="urn:microsoft.com/office/officeart/2005/8/layout/vList3"/>
    <dgm:cxn modelId="{23FAD674-5BD9-4570-8ECC-C71C5F6C70EA}" type="presParOf" srcId="{FA3BD079-8A98-4276-B721-B0635ED7D560}" destId="{D41E035E-493E-4B0B-936B-26617B12A2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842F-0CA5-4349-80D7-F0E7734B26BA}">
      <dsp:nvSpPr>
        <dsp:cNvPr id="0" name=""/>
        <dsp:cNvSpPr/>
      </dsp:nvSpPr>
      <dsp:spPr>
        <a:xfrm rot="10800000">
          <a:off x="1683266" y="272"/>
          <a:ext cx="5698353" cy="99186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innerShdw dir="1914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err="1" smtClean="0"/>
            <a:t>Was</a:t>
          </a:r>
          <a:r>
            <a:rPr lang="tr-TR" sz="2700" b="1" kern="1200" smtClean="0"/>
            <a:t> möchtest/brauchst </a:t>
          </a:r>
          <a:r>
            <a:rPr lang="tr-TR" sz="2700" b="1" kern="1200" dirty="0" err="1" smtClean="0"/>
            <a:t>du</a:t>
          </a:r>
          <a:r>
            <a:rPr lang="tr-TR" sz="2700" b="1" kern="1200" dirty="0" smtClean="0"/>
            <a:t>?</a:t>
          </a:r>
          <a:endParaRPr lang="tr-TR" sz="2700" kern="1200" dirty="0"/>
        </a:p>
      </dsp:txBody>
      <dsp:txXfrm rot="10800000">
        <a:off x="1931233" y="272"/>
        <a:ext cx="5450386" cy="991868"/>
      </dsp:txXfrm>
    </dsp:sp>
    <dsp:sp modelId="{962B0816-E828-4987-9D82-5497B74761B5}">
      <dsp:nvSpPr>
        <dsp:cNvPr id="0" name=""/>
        <dsp:cNvSpPr/>
      </dsp:nvSpPr>
      <dsp:spPr>
        <a:xfrm>
          <a:off x="1187332" y="272"/>
          <a:ext cx="991868" cy="99186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8BE52B-DF74-4E81-AD48-6A3799248459}">
      <dsp:nvSpPr>
        <dsp:cNvPr id="0" name=""/>
        <dsp:cNvSpPr/>
      </dsp:nvSpPr>
      <dsp:spPr>
        <a:xfrm rot="10800000">
          <a:off x="1683266" y="1240107"/>
          <a:ext cx="5698353" cy="99186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err="1" smtClean="0"/>
            <a:t>Ich</a:t>
          </a:r>
          <a:r>
            <a:rPr lang="tr-TR" sz="2700" b="1" kern="1200" dirty="0" smtClean="0"/>
            <a:t> </a:t>
          </a:r>
          <a:r>
            <a:rPr lang="tr-TR" sz="2700" b="1" kern="1200" dirty="0" err="1" smtClean="0"/>
            <a:t>möchte</a:t>
          </a:r>
          <a:r>
            <a:rPr lang="tr-TR" sz="2700" b="1" kern="1200" dirty="0" smtClean="0"/>
            <a:t>/</a:t>
          </a:r>
          <a:r>
            <a:rPr lang="tr-TR" sz="2700" b="1" kern="1200" dirty="0" err="1" smtClean="0"/>
            <a:t>brauche</a:t>
          </a:r>
          <a:r>
            <a:rPr lang="tr-TR" sz="2700" b="1" kern="1200" dirty="0" smtClean="0"/>
            <a:t> 1 kg </a:t>
          </a:r>
          <a:r>
            <a:rPr lang="tr-TR" sz="2700" b="1" kern="1200" dirty="0" err="1" smtClean="0"/>
            <a:t>Karotte</a:t>
          </a:r>
          <a:r>
            <a:rPr lang="tr-TR" sz="2700" b="1" kern="1200" dirty="0" smtClean="0"/>
            <a:t> </a:t>
          </a:r>
          <a:r>
            <a:rPr lang="tr-TR" sz="2700" b="1" kern="1200" dirty="0" err="1" smtClean="0"/>
            <a:t>und</a:t>
          </a:r>
          <a:r>
            <a:rPr lang="tr-TR" sz="2700" b="1" kern="1200" dirty="0" smtClean="0"/>
            <a:t> 2 kg </a:t>
          </a:r>
          <a:r>
            <a:rPr lang="tr-TR" sz="2700" b="1" kern="1200" dirty="0" err="1" smtClean="0"/>
            <a:t>Kartoffel</a:t>
          </a:r>
          <a:r>
            <a:rPr lang="tr-TR" sz="2700" b="1" kern="1200" dirty="0" smtClean="0"/>
            <a:t>.</a:t>
          </a:r>
          <a:endParaRPr lang="tr-TR" sz="2700" kern="1200" dirty="0"/>
        </a:p>
      </dsp:txBody>
      <dsp:txXfrm rot="10800000">
        <a:off x="1931233" y="1240107"/>
        <a:ext cx="5450386" cy="991868"/>
      </dsp:txXfrm>
    </dsp:sp>
    <dsp:sp modelId="{12E6B28D-BD9B-420E-B0BD-9E02448995B2}">
      <dsp:nvSpPr>
        <dsp:cNvPr id="0" name=""/>
        <dsp:cNvSpPr/>
      </dsp:nvSpPr>
      <dsp:spPr>
        <a:xfrm>
          <a:off x="1187332" y="1240107"/>
          <a:ext cx="991868" cy="991868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403795" y="0"/>
          <a:ext cx="4501220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 smtClean="0"/>
            <a:t>Sie</a:t>
          </a:r>
          <a:r>
            <a:rPr lang="tr-TR" sz="2900" kern="1200" dirty="0" smtClean="0"/>
            <a:t> </a:t>
          </a:r>
          <a:r>
            <a:rPr lang="tr-TR" sz="2900" kern="1200" dirty="0" err="1" smtClean="0"/>
            <a:t>mögen</a:t>
          </a:r>
          <a:r>
            <a:rPr lang="tr-TR" sz="2900" kern="1200" dirty="0" smtClean="0"/>
            <a:t> </a:t>
          </a:r>
          <a:r>
            <a:rPr lang="tr-TR" sz="2900" kern="1200" dirty="0" err="1" smtClean="0"/>
            <a:t>Kopfsalat</a:t>
          </a:r>
          <a:r>
            <a:rPr lang="tr-TR" sz="2900" kern="1200" dirty="0" smtClean="0"/>
            <a:t>.</a:t>
          </a:r>
          <a:endParaRPr lang="tr-TR" sz="2900" kern="1200" dirty="0"/>
        </a:p>
      </dsp:txBody>
      <dsp:txXfrm rot="10800000">
        <a:off x="1673825" y="0"/>
        <a:ext cx="4231190" cy="1080120"/>
      </dsp:txXfrm>
    </dsp:sp>
    <dsp:sp modelId="{755CC4D5-CE79-4FCC-A333-673033A8F5AA}">
      <dsp:nvSpPr>
        <dsp:cNvPr id="0" name=""/>
        <dsp:cNvSpPr/>
      </dsp:nvSpPr>
      <dsp:spPr>
        <a:xfrm>
          <a:off x="863735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44E9-8C52-4740-BF99-B166190A3984}">
      <dsp:nvSpPr>
        <dsp:cNvPr id="0" name=""/>
        <dsp:cNvSpPr/>
      </dsp:nvSpPr>
      <dsp:spPr>
        <a:xfrm rot="10800000">
          <a:off x="1578776" y="263"/>
          <a:ext cx="5315270" cy="959872"/>
        </a:xfrm>
        <a:prstGeom prst="homePlate">
          <a:avLst/>
        </a:prstGeom>
        <a:solidFill>
          <a:schemeClr val="bg1">
            <a:lumMod val="9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7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Kartoffel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ein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Gemüse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sz="3300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1818744" y="263"/>
        <a:ext cx="5075302" cy="959872"/>
      </dsp:txXfrm>
    </dsp:sp>
    <dsp:sp modelId="{9F57BF87-0A65-4384-9005-8FD95B13D54F}">
      <dsp:nvSpPr>
        <dsp:cNvPr id="0" name=""/>
        <dsp:cNvSpPr/>
      </dsp:nvSpPr>
      <dsp:spPr>
        <a:xfrm>
          <a:off x="1098840" y="263"/>
          <a:ext cx="959872" cy="9598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921EA2-3C86-41AF-9C4A-7FA3C2D6A09F}">
      <dsp:nvSpPr>
        <dsp:cNvPr id="0" name=""/>
        <dsp:cNvSpPr/>
      </dsp:nvSpPr>
      <dsp:spPr>
        <a:xfrm rot="10800000">
          <a:off x="1578776" y="1200104"/>
          <a:ext cx="5315270" cy="95987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7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 sz="3300" kern="120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1818744" y="1200104"/>
        <a:ext cx="5075302" cy="959872"/>
      </dsp:txXfrm>
    </dsp:sp>
    <dsp:sp modelId="{CBC62C85-4943-46A8-B429-356E33EF49CB}">
      <dsp:nvSpPr>
        <dsp:cNvPr id="0" name=""/>
        <dsp:cNvSpPr/>
      </dsp:nvSpPr>
      <dsp:spPr>
        <a:xfrm>
          <a:off x="1098840" y="1200104"/>
          <a:ext cx="959872" cy="9598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44E9-8C52-4740-BF99-B166190A3984}">
      <dsp:nvSpPr>
        <dsp:cNvPr id="0" name=""/>
        <dsp:cNvSpPr/>
      </dsp:nvSpPr>
      <dsp:spPr>
        <a:xfrm rot="10800000">
          <a:off x="672008" y="64"/>
          <a:ext cx="6648871" cy="911814"/>
        </a:xfrm>
        <a:prstGeom prst="homePlate">
          <a:avLst/>
        </a:prstGeom>
        <a:solidFill>
          <a:schemeClr val="bg1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518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Kiwi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ein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Gemüse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oder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3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Obst</a:t>
          </a:r>
          <a:r>
            <a:rPr lang="tr-TR" sz="33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sz="3300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899961" y="64"/>
        <a:ext cx="6420918" cy="911814"/>
      </dsp:txXfrm>
    </dsp:sp>
    <dsp:sp modelId="{9F57BF87-0A65-4384-9005-8FD95B13D54F}">
      <dsp:nvSpPr>
        <dsp:cNvPr id="0" name=""/>
        <dsp:cNvSpPr/>
      </dsp:nvSpPr>
      <dsp:spPr>
        <a:xfrm>
          <a:off x="288027" y="64"/>
          <a:ext cx="1200704" cy="9118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921EA2-3C86-41AF-9C4A-7FA3C2D6A09F}">
      <dsp:nvSpPr>
        <dsp:cNvPr id="0" name=""/>
        <dsp:cNvSpPr/>
      </dsp:nvSpPr>
      <dsp:spPr>
        <a:xfrm rot="10800000">
          <a:off x="672008" y="1248361"/>
          <a:ext cx="6648871" cy="911814"/>
        </a:xfrm>
        <a:prstGeom prst="homePlate">
          <a:avLst/>
        </a:prstGeom>
        <a:solidFill>
          <a:schemeClr val="bg1">
            <a:lumMod val="6500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518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 sz="3300" kern="120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899961" y="1248361"/>
        <a:ext cx="6420918" cy="911814"/>
      </dsp:txXfrm>
    </dsp:sp>
    <dsp:sp modelId="{CBC62C85-4943-46A8-B429-356E33EF49CB}">
      <dsp:nvSpPr>
        <dsp:cNvPr id="0" name=""/>
        <dsp:cNvSpPr/>
      </dsp:nvSpPr>
      <dsp:spPr>
        <a:xfrm>
          <a:off x="288027" y="1248361"/>
          <a:ext cx="1200704" cy="9118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44E9-8C52-4740-BF99-B166190A3984}">
      <dsp:nvSpPr>
        <dsp:cNvPr id="0" name=""/>
        <dsp:cNvSpPr/>
      </dsp:nvSpPr>
      <dsp:spPr>
        <a:xfrm rot="10800000">
          <a:off x="1578776" y="263"/>
          <a:ext cx="5315270" cy="959872"/>
        </a:xfrm>
        <a:prstGeom prst="homePlate">
          <a:avLst/>
        </a:prstGeom>
        <a:solidFill>
          <a:schemeClr val="bg1">
            <a:lumMod val="9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77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Was</a:t>
          </a:r>
          <a:r>
            <a:rPr lang="tr-TR" sz="30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0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ist</a:t>
          </a:r>
          <a:r>
            <a:rPr lang="tr-TR" sz="30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0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dein</a:t>
          </a:r>
          <a:r>
            <a:rPr lang="tr-TR" sz="30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3000" kern="1200" dirty="0" err="1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Lieblingsessen</a:t>
          </a:r>
          <a:r>
            <a:rPr lang="tr-TR" sz="30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?</a:t>
          </a:r>
          <a:endParaRPr lang="tr-TR" sz="3000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1818744" y="263"/>
        <a:ext cx="5075302" cy="959872"/>
      </dsp:txXfrm>
    </dsp:sp>
    <dsp:sp modelId="{9F57BF87-0A65-4384-9005-8FD95B13D54F}">
      <dsp:nvSpPr>
        <dsp:cNvPr id="0" name=""/>
        <dsp:cNvSpPr/>
      </dsp:nvSpPr>
      <dsp:spPr>
        <a:xfrm>
          <a:off x="1098840" y="263"/>
          <a:ext cx="959872" cy="9598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921EA2-3C86-41AF-9C4A-7FA3C2D6A09F}">
      <dsp:nvSpPr>
        <dsp:cNvPr id="0" name=""/>
        <dsp:cNvSpPr/>
      </dsp:nvSpPr>
      <dsp:spPr>
        <a:xfrm rot="10800000">
          <a:off x="1578776" y="1200104"/>
          <a:ext cx="5315270" cy="95987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77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…</a:t>
          </a:r>
          <a:endParaRPr lang="tr-TR" sz="3000" kern="120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1818744" y="1200104"/>
        <a:ext cx="5075302" cy="959872"/>
      </dsp:txXfrm>
    </dsp:sp>
    <dsp:sp modelId="{CBC62C85-4943-46A8-B429-356E33EF49CB}">
      <dsp:nvSpPr>
        <dsp:cNvPr id="0" name=""/>
        <dsp:cNvSpPr/>
      </dsp:nvSpPr>
      <dsp:spPr>
        <a:xfrm>
          <a:off x="1098840" y="1200104"/>
          <a:ext cx="959872" cy="9598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44E9-8C52-4740-BF99-B166190A3984}">
      <dsp:nvSpPr>
        <dsp:cNvPr id="0" name=""/>
        <dsp:cNvSpPr/>
      </dsp:nvSpPr>
      <dsp:spPr>
        <a:xfrm rot="10800000">
          <a:off x="672008" y="64"/>
          <a:ext cx="6648871" cy="911814"/>
        </a:xfrm>
        <a:prstGeom prst="homePlate">
          <a:avLst/>
        </a:prstGeom>
        <a:solidFill>
          <a:schemeClr val="bg1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51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>
              <a:solidFill>
                <a:schemeClr val="tx1"/>
              </a:solidFill>
            </a:rPr>
            <a:t>Was</a:t>
          </a:r>
          <a:r>
            <a:rPr lang="tr-TR" sz="2500" kern="1200" dirty="0" smtClean="0">
              <a:solidFill>
                <a:schemeClr val="tx1"/>
              </a:solidFill>
            </a:rPr>
            <a:t> </a:t>
          </a:r>
          <a:r>
            <a:rPr lang="tr-TR" sz="2500" kern="1200" dirty="0" err="1" smtClean="0">
              <a:solidFill>
                <a:schemeClr val="tx1"/>
              </a:solidFill>
            </a:rPr>
            <a:t>ist</a:t>
          </a:r>
          <a:r>
            <a:rPr lang="tr-TR" sz="2500" kern="1200" dirty="0" smtClean="0">
              <a:solidFill>
                <a:schemeClr val="tx1"/>
              </a:solidFill>
            </a:rPr>
            <a:t> </a:t>
          </a:r>
          <a:r>
            <a:rPr lang="tr-TR" sz="2500" kern="1200" dirty="0" err="1" smtClean="0">
              <a:solidFill>
                <a:schemeClr val="tx1"/>
              </a:solidFill>
            </a:rPr>
            <a:t>dein</a:t>
          </a:r>
          <a:r>
            <a:rPr lang="tr-TR" sz="2500" kern="1200" dirty="0" smtClean="0">
              <a:solidFill>
                <a:schemeClr val="tx1"/>
              </a:solidFill>
            </a:rPr>
            <a:t> </a:t>
          </a:r>
          <a:r>
            <a:rPr lang="tr-TR" sz="2500" kern="1200" dirty="0" err="1" smtClean="0">
              <a:solidFill>
                <a:schemeClr val="tx1"/>
              </a:solidFill>
            </a:rPr>
            <a:t>Lieblingsessen</a:t>
          </a:r>
          <a:r>
            <a:rPr lang="tr-TR" sz="2500" kern="1200" dirty="0" smtClean="0">
              <a:solidFill>
                <a:schemeClr val="tx1"/>
              </a:solidFill>
            </a:rPr>
            <a:t> zum </a:t>
          </a:r>
          <a:r>
            <a:rPr lang="tr-TR" sz="2500" kern="1200" dirty="0" err="1" smtClean="0">
              <a:solidFill>
                <a:schemeClr val="tx1"/>
              </a:solidFill>
            </a:rPr>
            <a:t>Frühstück</a:t>
          </a:r>
          <a:r>
            <a:rPr lang="tr-TR" sz="2500" kern="1200" dirty="0" smtClean="0">
              <a:solidFill>
                <a:schemeClr val="tx1"/>
              </a:solidFill>
            </a:rPr>
            <a:t>?</a:t>
          </a:r>
          <a:endParaRPr lang="tr-TR" sz="2500" kern="1200" dirty="0">
            <a:solidFill>
              <a:schemeClr val="tx1"/>
            </a:solidFill>
          </a:endParaRPr>
        </a:p>
      </dsp:txBody>
      <dsp:txXfrm rot="10800000">
        <a:off x="899961" y="64"/>
        <a:ext cx="6420918" cy="911814"/>
      </dsp:txXfrm>
    </dsp:sp>
    <dsp:sp modelId="{9F57BF87-0A65-4384-9005-8FD95B13D54F}">
      <dsp:nvSpPr>
        <dsp:cNvPr id="0" name=""/>
        <dsp:cNvSpPr/>
      </dsp:nvSpPr>
      <dsp:spPr>
        <a:xfrm>
          <a:off x="288027" y="64"/>
          <a:ext cx="1200704" cy="9118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921EA2-3C86-41AF-9C4A-7FA3C2D6A09F}">
      <dsp:nvSpPr>
        <dsp:cNvPr id="0" name=""/>
        <dsp:cNvSpPr/>
      </dsp:nvSpPr>
      <dsp:spPr>
        <a:xfrm rot="10800000">
          <a:off x="672008" y="1248361"/>
          <a:ext cx="6648871" cy="911814"/>
        </a:xfrm>
        <a:prstGeom prst="homePlate">
          <a:avLst/>
        </a:prstGeom>
        <a:solidFill>
          <a:schemeClr val="bg1">
            <a:lumMod val="6500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51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smtClean="0">
              <a:solidFill>
                <a:schemeClr val="tx1"/>
              </a:solidFill>
            </a:rPr>
            <a:t>…</a:t>
          </a:r>
          <a:endParaRPr lang="tr-TR" sz="2500" kern="1200">
            <a:solidFill>
              <a:schemeClr val="tx1"/>
            </a:solidFill>
          </a:endParaRPr>
        </a:p>
      </dsp:txBody>
      <dsp:txXfrm rot="10800000">
        <a:off x="899961" y="1248361"/>
        <a:ext cx="6420918" cy="911814"/>
      </dsp:txXfrm>
    </dsp:sp>
    <dsp:sp modelId="{CBC62C85-4943-46A8-B429-356E33EF49CB}">
      <dsp:nvSpPr>
        <dsp:cNvPr id="0" name=""/>
        <dsp:cNvSpPr/>
      </dsp:nvSpPr>
      <dsp:spPr>
        <a:xfrm>
          <a:off x="288027" y="1248361"/>
          <a:ext cx="1200704" cy="9118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842F-0CA5-4349-80D7-F0E7734B26BA}">
      <dsp:nvSpPr>
        <dsp:cNvPr id="0" name=""/>
        <dsp:cNvSpPr/>
      </dsp:nvSpPr>
      <dsp:spPr>
        <a:xfrm rot="10800000">
          <a:off x="653627" y="272"/>
          <a:ext cx="7261696" cy="99186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innerShdw dir="1914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Was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möchtest</a:t>
          </a:r>
          <a:r>
            <a:rPr lang="tr-TR" sz="2800" b="1" kern="1200" dirty="0" smtClean="0"/>
            <a:t>/</a:t>
          </a:r>
          <a:r>
            <a:rPr lang="tr-TR" sz="2800" b="1" kern="1200" dirty="0" err="1" smtClean="0"/>
            <a:t>brauchst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du</a:t>
          </a:r>
          <a:r>
            <a:rPr lang="tr-TR" sz="2800" b="1" kern="1200" dirty="0" smtClean="0"/>
            <a:t>?</a:t>
          </a:r>
          <a:endParaRPr lang="tr-TR" sz="2800" kern="1200" dirty="0"/>
        </a:p>
      </dsp:txBody>
      <dsp:txXfrm rot="10800000">
        <a:off x="901594" y="272"/>
        <a:ext cx="7013729" cy="991868"/>
      </dsp:txXfrm>
    </dsp:sp>
    <dsp:sp modelId="{962B0816-E828-4987-9D82-5497B74761B5}">
      <dsp:nvSpPr>
        <dsp:cNvPr id="0" name=""/>
        <dsp:cNvSpPr/>
      </dsp:nvSpPr>
      <dsp:spPr>
        <a:xfrm>
          <a:off x="216025" y="272"/>
          <a:ext cx="991868" cy="99186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8BE52B-DF74-4E81-AD48-6A3799248459}">
      <dsp:nvSpPr>
        <dsp:cNvPr id="0" name=""/>
        <dsp:cNvSpPr/>
      </dsp:nvSpPr>
      <dsp:spPr>
        <a:xfrm rot="10800000">
          <a:off x="653627" y="1240107"/>
          <a:ext cx="7261696" cy="99186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Ich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möchte</a:t>
          </a:r>
          <a:r>
            <a:rPr lang="tr-TR" sz="2800" b="1" kern="1200" dirty="0" smtClean="0"/>
            <a:t>/</a:t>
          </a:r>
          <a:r>
            <a:rPr lang="tr-TR" sz="2800" b="1" kern="1200" dirty="0" err="1" smtClean="0"/>
            <a:t>brauche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ein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Pfund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Zitrone</a:t>
          </a:r>
          <a:r>
            <a:rPr lang="tr-TR" sz="2800" b="1" kern="1200" dirty="0" smtClean="0"/>
            <a:t>.</a:t>
          </a:r>
          <a:endParaRPr lang="tr-TR" sz="2800" kern="1200" dirty="0"/>
        </a:p>
      </dsp:txBody>
      <dsp:txXfrm rot="10800000">
        <a:off x="901594" y="1240107"/>
        <a:ext cx="7013729" cy="991868"/>
      </dsp:txXfrm>
    </dsp:sp>
    <dsp:sp modelId="{12E6B28D-BD9B-420E-B0BD-9E02448995B2}">
      <dsp:nvSpPr>
        <dsp:cNvPr id="0" name=""/>
        <dsp:cNvSpPr/>
      </dsp:nvSpPr>
      <dsp:spPr>
        <a:xfrm>
          <a:off x="216025" y="1240107"/>
          <a:ext cx="991868" cy="991868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331427" y="0"/>
          <a:ext cx="4213908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err="1" smtClean="0"/>
            <a:t>Ich</a:t>
          </a:r>
          <a:r>
            <a:rPr lang="tr-TR" sz="3800" kern="1200" dirty="0" smtClean="0"/>
            <a:t> </a:t>
          </a:r>
          <a:r>
            <a:rPr lang="tr-TR" sz="3800" kern="1200" dirty="0" err="1" smtClean="0"/>
            <a:t>mag</a:t>
          </a:r>
          <a:r>
            <a:rPr lang="tr-TR" sz="3800" kern="1200" dirty="0" smtClean="0"/>
            <a:t> Pizza.</a:t>
          </a:r>
          <a:endParaRPr lang="tr-TR" sz="3800" kern="1200" dirty="0"/>
        </a:p>
      </dsp:txBody>
      <dsp:txXfrm rot="10800000">
        <a:off x="1601457" y="0"/>
        <a:ext cx="3943878" cy="1080120"/>
      </dsp:txXfrm>
    </dsp:sp>
    <dsp:sp modelId="{755CC4D5-CE79-4FCC-A333-673033A8F5AA}">
      <dsp:nvSpPr>
        <dsp:cNvPr id="0" name=""/>
        <dsp:cNvSpPr/>
      </dsp:nvSpPr>
      <dsp:spPr>
        <a:xfrm>
          <a:off x="791367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331427" y="0"/>
          <a:ext cx="4213908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Du</a:t>
          </a:r>
          <a:r>
            <a:rPr lang="tr-TR" sz="3100" kern="1200" dirty="0" smtClean="0"/>
            <a:t> </a:t>
          </a:r>
          <a:r>
            <a:rPr lang="tr-TR" sz="3100" kern="1200" dirty="0" err="1" smtClean="0"/>
            <a:t>magst</a:t>
          </a:r>
          <a:r>
            <a:rPr lang="tr-TR" sz="3100" kern="1200" dirty="0" smtClean="0"/>
            <a:t> </a:t>
          </a:r>
          <a:r>
            <a:rPr lang="tr-TR" sz="3100" kern="1200" dirty="0" err="1" smtClean="0"/>
            <a:t>Karotte</a:t>
          </a:r>
          <a:r>
            <a:rPr lang="tr-TR" sz="3100" kern="1200" dirty="0" smtClean="0"/>
            <a:t>.</a:t>
          </a:r>
          <a:endParaRPr lang="tr-TR" sz="3100" kern="1200" dirty="0"/>
        </a:p>
      </dsp:txBody>
      <dsp:txXfrm rot="10800000">
        <a:off x="1601457" y="0"/>
        <a:ext cx="3943878" cy="1080120"/>
      </dsp:txXfrm>
    </dsp:sp>
    <dsp:sp modelId="{755CC4D5-CE79-4FCC-A333-673033A8F5AA}">
      <dsp:nvSpPr>
        <dsp:cNvPr id="0" name=""/>
        <dsp:cNvSpPr/>
      </dsp:nvSpPr>
      <dsp:spPr>
        <a:xfrm>
          <a:off x="791367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331427" y="0"/>
          <a:ext cx="4213908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Er </a:t>
          </a:r>
          <a:r>
            <a:rPr lang="tr-TR" sz="3500" kern="1200" dirty="0" err="1" smtClean="0"/>
            <a:t>mag</a:t>
          </a:r>
          <a:r>
            <a:rPr lang="tr-TR" sz="3500" kern="1200" dirty="0" smtClean="0"/>
            <a:t> </a:t>
          </a:r>
          <a:r>
            <a:rPr lang="tr-TR" sz="3500" kern="1200" dirty="0" err="1" smtClean="0"/>
            <a:t>Tomate</a:t>
          </a:r>
          <a:r>
            <a:rPr lang="tr-TR" sz="3500" kern="1200" dirty="0" smtClean="0"/>
            <a:t>.</a:t>
          </a:r>
          <a:endParaRPr lang="tr-TR" sz="3500" kern="1200" dirty="0"/>
        </a:p>
      </dsp:txBody>
      <dsp:txXfrm rot="10800000">
        <a:off x="1601457" y="0"/>
        <a:ext cx="3943878" cy="1080120"/>
      </dsp:txXfrm>
    </dsp:sp>
    <dsp:sp modelId="{755CC4D5-CE79-4FCC-A333-673033A8F5AA}">
      <dsp:nvSpPr>
        <dsp:cNvPr id="0" name=""/>
        <dsp:cNvSpPr/>
      </dsp:nvSpPr>
      <dsp:spPr>
        <a:xfrm>
          <a:off x="791367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331427" y="0"/>
          <a:ext cx="4213908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/>
            <a:t>Sie</a:t>
          </a:r>
          <a:r>
            <a:rPr lang="tr-TR" sz="4000" kern="1200" dirty="0" smtClean="0"/>
            <a:t> </a:t>
          </a:r>
          <a:r>
            <a:rPr lang="tr-TR" sz="4000" kern="1200" dirty="0" err="1" smtClean="0"/>
            <a:t>mag</a:t>
          </a:r>
          <a:r>
            <a:rPr lang="tr-TR" sz="4000" kern="1200" dirty="0" smtClean="0"/>
            <a:t> </a:t>
          </a:r>
          <a:r>
            <a:rPr lang="tr-TR" sz="4000" kern="1200" dirty="0" err="1" smtClean="0"/>
            <a:t>Kiwi</a:t>
          </a:r>
          <a:r>
            <a:rPr lang="tr-TR" sz="4000" kern="1200" dirty="0" smtClean="0"/>
            <a:t>.</a:t>
          </a:r>
          <a:endParaRPr lang="tr-TR" sz="4000" kern="1200" dirty="0"/>
        </a:p>
      </dsp:txBody>
      <dsp:txXfrm rot="10800000">
        <a:off x="1601457" y="0"/>
        <a:ext cx="3943878" cy="1080120"/>
      </dsp:txXfrm>
    </dsp:sp>
    <dsp:sp modelId="{755CC4D5-CE79-4FCC-A333-673033A8F5AA}">
      <dsp:nvSpPr>
        <dsp:cNvPr id="0" name=""/>
        <dsp:cNvSpPr/>
      </dsp:nvSpPr>
      <dsp:spPr>
        <a:xfrm>
          <a:off x="791367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331427" y="0"/>
          <a:ext cx="4213908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Es </a:t>
          </a:r>
          <a:r>
            <a:rPr lang="tr-TR" sz="3900" kern="1200" dirty="0" err="1" smtClean="0"/>
            <a:t>mag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Milch</a:t>
          </a:r>
          <a:r>
            <a:rPr lang="tr-TR" sz="3900" kern="1200" dirty="0" smtClean="0"/>
            <a:t>.</a:t>
          </a:r>
          <a:endParaRPr lang="tr-TR" sz="3900" kern="1200" dirty="0"/>
        </a:p>
      </dsp:txBody>
      <dsp:txXfrm rot="10800000">
        <a:off x="1601457" y="0"/>
        <a:ext cx="3943878" cy="1080120"/>
      </dsp:txXfrm>
    </dsp:sp>
    <dsp:sp modelId="{755CC4D5-CE79-4FCC-A333-673033A8F5AA}">
      <dsp:nvSpPr>
        <dsp:cNvPr id="0" name=""/>
        <dsp:cNvSpPr/>
      </dsp:nvSpPr>
      <dsp:spPr>
        <a:xfrm>
          <a:off x="791367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476163" y="0"/>
          <a:ext cx="4788532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 smtClean="0"/>
            <a:t>Wir</a:t>
          </a:r>
          <a:r>
            <a:rPr lang="tr-TR" sz="2900" kern="1200" dirty="0" smtClean="0"/>
            <a:t> </a:t>
          </a:r>
          <a:r>
            <a:rPr lang="tr-TR" sz="2900" kern="1200" dirty="0" err="1" smtClean="0"/>
            <a:t>mögen</a:t>
          </a:r>
          <a:r>
            <a:rPr lang="tr-TR" sz="2900" kern="1200" dirty="0" smtClean="0"/>
            <a:t> </a:t>
          </a:r>
          <a:r>
            <a:rPr lang="tr-TR" sz="2900" kern="1200" dirty="0" err="1" smtClean="0"/>
            <a:t>Erdbeeren</a:t>
          </a:r>
          <a:r>
            <a:rPr lang="tr-TR" sz="2900" kern="1200" dirty="0" smtClean="0"/>
            <a:t>.</a:t>
          </a:r>
          <a:endParaRPr lang="tr-TR" sz="2900" kern="1200" dirty="0"/>
        </a:p>
      </dsp:txBody>
      <dsp:txXfrm rot="10800000">
        <a:off x="1746193" y="0"/>
        <a:ext cx="4518502" cy="1080120"/>
      </dsp:txXfrm>
    </dsp:sp>
    <dsp:sp modelId="{755CC4D5-CE79-4FCC-A333-673033A8F5AA}">
      <dsp:nvSpPr>
        <dsp:cNvPr id="0" name=""/>
        <dsp:cNvSpPr/>
      </dsp:nvSpPr>
      <dsp:spPr>
        <a:xfrm>
          <a:off x="936103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035E-493E-4B0B-936B-26617B12A248}">
      <dsp:nvSpPr>
        <dsp:cNvPr id="0" name=""/>
        <dsp:cNvSpPr/>
      </dsp:nvSpPr>
      <dsp:spPr>
        <a:xfrm rot="10800000">
          <a:off x="1439979" y="0"/>
          <a:ext cx="4644876" cy="10801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03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Ihr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mögt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Limonade</a:t>
          </a:r>
          <a:r>
            <a:rPr lang="tr-TR" sz="3200" kern="1200" dirty="0" smtClean="0"/>
            <a:t>.</a:t>
          </a:r>
          <a:endParaRPr lang="tr-TR" sz="3200" kern="1200" dirty="0"/>
        </a:p>
      </dsp:txBody>
      <dsp:txXfrm rot="10800000">
        <a:off x="1710009" y="0"/>
        <a:ext cx="4374846" cy="1080120"/>
      </dsp:txXfrm>
    </dsp:sp>
    <dsp:sp modelId="{755CC4D5-CE79-4FCC-A333-673033A8F5AA}">
      <dsp:nvSpPr>
        <dsp:cNvPr id="0" name=""/>
        <dsp:cNvSpPr/>
      </dsp:nvSpPr>
      <dsp:spPr>
        <a:xfrm>
          <a:off x="899919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1578-5CEA-49EB-B6BF-B48FFBEE6139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7EDB2-5D00-4DD9-B526-EC16753B7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54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403648" y="1134522"/>
            <a:ext cx="5551909" cy="4886766"/>
            <a:chOff x="2051720" y="116632"/>
            <a:chExt cx="5551909" cy="488676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Right"/>
            <a:lightRig rig="glow" dir="t">
              <a:rot lat="0" lon="0" rev="4800000"/>
            </a:lightRig>
          </a:scene3d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16632"/>
              <a:ext cx="5551909" cy="488676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5" name="Metin kutusu 4"/>
            <p:cNvSpPr txBox="1"/>
            <p:nvPr/>
          </p:nvSpPr>
          <p:spPr>
            <a:xfrm>
              <a:off x="3275856" y="586423"/>
              <a:ext cx="3312368" cy="255454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0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0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0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Andere</a:t>
              </a:r>
              <a:r>
                <a:rPr lang="tr-TR" sz="40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tr-TR" sz="40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Ernährungen</a:t>
              </a:r>
              <a:endParaRPr lang="tr-TR" sz="40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35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er re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328592" cy="3996445"/>
          </a:xfrm>
          <a:prstGeom prst="ellipse">
            <a:avLst/>
          </a:prstGeom>
          <a:ln>
            <a:noFill/>
          </a:ln>
          <a:effectLst>
            <a:glow rad="762000">
              <a:schemeClr val="tx2">
                <a:lumMod val="50000"/>
                <a:alpha val="6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96899" y="4872080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Der Reis</a:t>
            </a:r>
          </a:p>
        </p:txBody>
      </p:sp>
    </p:spTree>
    <p:extLst>
      <p:ext uri="{BB962C8B-B14F-4D97-AF65-F5344CB8AC3E}">
        <p14:creationId xmlns:p14="http://schemas.microsoft.com/office/powerpoint/2010/main" val="421271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ereya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09" y="1052736"/>
            <a:ext cx="6480720" cy="3703269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12954" y="5324422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Butter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234306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28442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12845" y="5324422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Olive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393636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100000" l="0" r="100000">
                        <a14:foregroundMark x1="26950" y1="33858" x2="46800" y2="83146"/>
                        <a14:foregroundMark x1="52000" y1="10936" x2="68650" y2="59176"/>
                        <a14:foregroundMark x1="68450" y1="59176" x2="68650" y2="59850"/>
                        <a14:backgroundMark x1="26750" y1="81798" x2="45000" y2="93633"/>
                        <a14:backgroundMark x1="75400" y1="54831" x2="72950" y2="66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148996" cy="41044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12954" y="4908923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Ei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447672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yoğ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276975" cy="4533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57193" y="5342689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Der </a:t>
            </a:r>
            <a:r>
              <a:rPr lang="tr-TR" sz="4800" dirty="0" err="1" smtClean="0"/>
              <a:t>Joghurt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425795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ude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46" y="836712"/>
            <a:ext cx="6192688" cy="413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57193" y="5373216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Nudel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2310304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fannku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04701" cy="4104456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44992" y="5013176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Pfannkuchen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239143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403648" y="1134522"/>
            <a:ext cx="5551909" cy="4886766"/>
            <a:chOff x="2051720" y="116632"/>
            <a:chExt cx="5551909" cy="488676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Right"/>
            <a:lightRig rig="glow" dir="t">
              <a:rot lat="0" lon="0" rev="4800000"/>
            </a:lightRig>
          </a:scene3d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16632"/>
              <a:ext cx="5551909" cy="488676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5" name="Metin kutusu 4"/>
            <p:cNvSpPr txBox="1"/>
            <p:nvPr/>
          </p:nvSpPr>
          <p:spPr>
            <a:xfrm>
              <a:off x="3275856" y="586423"/>
              <a:ext cx="3312368" cy="255454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0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0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0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Mengen </a:t>
              </a:r>
              <a:r>
                <a:rPr lang="tr-TR" sz="40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angeben</a:t>
              </a:r>
              <a:endParaRPr lang="tr-TR" sz="40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56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991625293"/>
              </p:ext>
            </p:extLst>
          </p:nvPr>
        </p:nvGraphicFramePr>
        <p:xfrm>
          <a:off x="251520" y="404664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91660754"/>
              </p:ext>
            </p:extLst>
          </p:nvPr>
        </p:nvGraphicFramePr>
        <p:xfrm>
          <a:off x="467544" y="3717032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715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19672" y="1340768"/>
            <a:ext cx="33433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mögen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mag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magst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mag</a:t>
            </a:r>
            <a:endParaRPr lang="tr-T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mag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mag</a:t>
            </a:r>
            <a:endParaRPr lang="tr-T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ir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mögen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hr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mögt</a:t>
            </a:r>
            <a:endParaRPr lang="tr-T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mögen</a:t>
            </a:r>
            <a:endParaRPr lang="tr-T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r>
              <a:rPr lang="tr-T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</a:t>
            </a:r>
            <a:r>
              <a:rPr lang="tr-TR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mögen</a:t>
            </a:r>
            <a:endParaRPr lang="tr-T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in bund petersi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2" y="548680"/>
            <a:ext cx="4265281" cy="3672408"/>
          </a:xfrm>
          <a:prstGeom prst="rect">
            <a:avLst/>
          </a:prstGeom>
          <a:noFill/>
          <a:ln w="349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763688" y="4667652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err="1" smtClean="0"/>
              <a:t>Ein</a:t>
            </a:r>
            <a:r>
              <a:rPr lang="tr-TR" sz="4800" dirty="0" smtClean="0"/>
              <a:t> </a:t>
            </a:r>
            <a:r>
              <a:rPr lang="tr-TR" sz="4800" dirty="0" err="1" smtClean="0"/>
              <a:t>Bund</a:t>
            </a:r>
            <a:r>
              <a:rPr lang="tr-TR" sz="4800" dirty="0" smtClean="0"/>
              <a:t> </a:t>
            </a:r>
            <a:r>
              <a:rPr lang="tr-TR" sz="4800" dirty="0" err="1" smtClean="0"/>
              <a:t>Petersilie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048099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152755113"/>
              </p:ext>
            </p:extLst>
          </p:nvPr>
        </p:nvGraphicFramePr>
        <p:xfrm>
          <a:off x="-612576" y="188640"/>
          <a:ext cx="63367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18517218"/>
              </p:ext>
            </p:extLst>
          </p:nvPr>
        </p:nvGraphicFramePr>
        <p:xfrm>
          <a:off x="107504" y="1484784"/>
          <a:ext cx="63367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59459342"/>
              </p:ext>
            </p:extLst>
          </p:nvPr>
        </p:nvGraphicFramePr>
        <p:xfrm>
          <a:off x="899592" y="2708920"/>
          <a:ext cx="63367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443752638"/>
              </p:ext>
            </p:extLst>
          </p:nvPr>
        </p:nvGraphicFramePr>
        <p:xfrm>
          <a:off x="1619672" y="4005064"/>
          <a:ext cx="63367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871483764"/>
              </p:ext>
            </p:extLst>
          </p:nvPr>
        </p:nvGraphicFramePr>
        <p:xfrm>
          <a:off x="2627784" y="5301208"/>
          <a:ext cx="63367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0742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299328484"/>
              </p:ext>
            </p:extLst>
          </p:nvPr>
        </p:nvGraphicFramePr>
        <p:xfrm>
          <a:off x="107504" y="1628800"/>
          <a:ext cx="72008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609846784"/>
              </p:ext>
            </p:extLst>
          </p:nvPr>
        </p:nvGraphicFramePr>
        <p:xfrm>
          <a:off x="827584" y="2924944"/>
          <a:ext cx="69847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579354556"/>
              </p:ext>
            </p:extLst>
          </p:nvPr>
        </p:nvGraphicFramePr>
        <p:xfrm>
          <a:off x="1619672" y="4149080"/>
          <a:ext cx="67687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556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rühstü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487096" cy="41153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12954" y="5324422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Frühstück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54363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615984762"/>
              </p:ext>
            </p:extLst>
          </p:nvPr>
        </p:nvGraphicFramePr>
        <p:xfrm>
          <a:off x="575556" y="692696"/>
          <a:ext cx="79928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526332943"/>
              </p:ext>
            </p:extLst>
          </p:nvPr>
        </p:nvGraphicFramePr>
        <p:xfrm>
          <a:off x="575556" y="4005064"/>
          <a:ext cx="79928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4704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523970320"/>
              </p:ext>
            </p:extLst>
          </p:nvPr>
        </p:nvGraphicFramePr>
        <p:xfrm>
          <a:off x="575556" y="692696"/>
          <a:ext cx="79928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96081647"/>
              </p:ext>
            </p:extLst>
          </p:nvPr>
        </p:nvGraphicFramePr>
        <p:xfrm>
          <a:off x="575556" y="4005064"/>
          <a:ext cx="79928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43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951820" y="11663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essen (yemek)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55576" y="1052736"/>
            <a:ext cx="1152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483768" y="1052736"/>
            <a:ext cx="16561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ess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ess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131840" y="1042330"/>
            <a:ext cx="864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</a:t>
            </a:r>
            <a:endParaRPr lang="tr-TR" sz="4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75856" y="1062598"/>
            <a:ext cx="55446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Zitrone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Apfel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Erdbeere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Feige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Traube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Pizza.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Ei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Suppe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Eis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0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753798" y="116632"/>
            <a:ext cx="36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trinken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(içmek)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55576" y="1052736"/>
            <a:ext cx="1152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483768" y="1052736"/>
            <a:ext cx="16561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trink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563888" y="1042330"/>
            <a:ext cx="864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</a:t>
            </a:r>
            <a:endParaRPr lang="tr-TR" sz="4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07904" y="1062598"/>
            <a:ext cx="55446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Limonade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Kola.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Ayran.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Apfelsaft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Wasser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Mineralwasser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Sprite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Orangenaft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Milchshake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9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751701" cy="3816424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76200" contourW="177800">
            <a:bevelT prst="slope"/>
            <a:extrusionClr>
              <a:schemeClr val="tx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403648" y="4902259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Brot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852736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yn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9" y="720080"/>
            <a:ext cx="5202167" cy="37170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73100"/>
          </a:effectLst>
        </p:spPr>
      </p:pic>
      <p:sp>
        <p:nvSpPr>
          <p:cNvPr id="6" name="Metin kutusu 5"/>
          <p:cNvSpPr txBox="1"/>
          <p:nvPr/>
        </p:nvSpPr>
        <p:spPr>
          <a:xfrm>
            <a:off x="1482436" y="4869160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mtClean="0"/>
              <a:t>Der </a:t>
            </a:r>
            <a:r>
              <a:rPr lang="tr-TR" sz="4800" dirty="0" err="1" smtClean="0"/>
              <a:t>Käse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2532414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ine Flasche Mineralwas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4" y="620688"/>
            <a:ext cx="6779892" cy="38164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7" name="Metin kutusu 6"/>
          <p:cNvSpPr txBox="1"/>
          <p:nvPr/>
        </p:nvSpPr>
        <p:spPr>
          <a:xfrm>
            <a:off x="1698460" y="4941168"/>
            <a:ext cx="5681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err="1" smtClean="0"/>
              <a:t>Eine</a:t>
            </a:r>
            <a:r>
              <a:rPr lang="tr-TR" sz="4800" dirty="0" smtClean="0"/>
              <a:t> </a:t>
            </a:r>
            <a:r>
              <a:rPr lang="tr-TR" sz="4800" dirty="0" err="1" smtClean="0"/>
              <a:t>Flasche</a:t>
            </a:r>
            <a:r>
              <a:rPr lang="tr-TR" sz="4800" dirty="0" smtClean="0"/>
              <a:t> </a:t>
            </a:r>
            <a:r>
              <a:rPr lang="tr-TR" sz="4800" dirty="0" err="1" smtClean="0"/>
              <a:t>Mineralwasser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45594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lı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52">
            <a:off x="971600" y="864773"/>
            <a:ext cx="66675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19672" y="4830251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Der </a:t>
            </a:r>
            <a:r>
              <a:rPr lang="tr-TR" sz="4800" dirty="0" err="1" smtClean="0"/>
              <a:t>Fisch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95639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ndfle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0707"/>
            <a:ext cx="5184576" cy="3863346"/>
          </a:xfrm>
          <a:prstGeom prst="rect">
            <a:avLst/>
          </a:prstGeom>
          <a:ln>
            <a:noFill/>
          </a:ln>
          <a:effectLst>
            <a:glow rad="254000">
              <a:srgbClr val="C00000">
                <a:alpha val="60000"/>
              </a:srgbClr>
            </a:glo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96899" y="4852836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Fleisch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6510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32656"/>
            <a:ext cx="6144681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96899" y="5262299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Suppe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221624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ähn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6" y="430509"/>
            <a:ext cx="6667500" cy="4438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Metin kutusu 4"/>
          <p:cNvSpPr txBox="1"/>
          <p:nvPr/>
        </p:nvSpPr>
        <p:spPr>
          <a:xfrm>
            <a:off x="1596899" y="5262299"/>
            <a:ext cx="568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 </a:t>
            </a:r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Hähnchen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69649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1258</TotalTime>
  <Words>198</Words>
  <Application>Microsoft Office PowerPoint</Application>
  <PresentationFormat>Ekran Gösterisi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Andalus</vt:lpstr>
      <vt:lpstr>Book Antiqua</vt:lpstr>
      <vt:lpstr>Calibri</vt:lpstr>
      <vt:lpstr>Wingdings</vt:lpstr>
      <vt:lpstr>Cilt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user</cp:lastModifiedBy>
  <cp:revision>22</cp:revision>
  <dcterms:created xsi:type="dcterms:W3CDTF">2018-09-30T18:59:56Z</dcterms:created>
  <dcterms:modified xsi:type="dcterms:W3CDTF">2019-09-15T21:09:15Z</dcterms:modified>
</cp:coreProperties>
</file>