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80A2E-8436-4B4C-AFBE-DA1D6DB00F86}" type="datetimeFigureOut">
              <a:rPr lang="tr-TR" smtClean="0"/>
              <a:t>16.12.2018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367B3-E455-4DC0-A578-78C9EEF05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592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075E-6F98-4E35-8A56-E1C47DE99EBA}" type="datetime1">
              <a:rPr lang="tr-TR" smtClean="0"/>
              <a:t>16.12.2018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9941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7779-4515-4FD6-929F-339761663C80}" type="datetime1">
              <a:rPr lang="tr-TR" smtClean="0"/>
              <a:t>16.12.2018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944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3FA5-6F04-49A3-89E1-A328571BB01B}" type="datetime1">
              <a:rPr lang="tr-TR" smtClean="0"/>
              <a:t>16.12.2018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8410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AB00-12D0-45B1-88B0-868455B6FF06}" type="datetime1">
              <a:rPr lang="tr-TR" smtClean="0"/>
              <a:t>16.12.2018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311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84B2-2F31-4FDD-B2DA-71049626E51C}" type="datetime1">
              <a:rPr lang="tr-TR" smtClean="0"/>
              <a:t>16.12.2018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4314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4498D-434C-42DA-8C49-910CCE9A488D}" type="datetime1">
              <a:rPr lang="tr-TR" smtClean="0"/>
              <a:t>16.12.2018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558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B155-DBA4-44F7-BAEF-EA74C589864F}" type="datetime1">
              <a:rPr lang="tr-TR" smtClean="0"/>
              <a:t>16.12.2018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32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65797-60BC-4B1D-9C0B-664795436408}" type="datetime1">
              <a:rPr lang="tr-TR" smtClean="0"/>
              <a:t>16.12.2018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83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AF0A-4F6F-45D1-9C5B-2AD0AF79EAB0}" type="datetime1">
              <a:rPr lang="tr-TR" smtClean="0"/>
              <a:t>16.12.2018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2516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2664-259D-4115-B9C2-8BAFD91E577B}" type="datetime1">
              <a:rPr lang="tr-TR" smtClean="0"/>
              <a:t>16.12.2018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92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D7D40-EBF3-43BA-B138-4CF0262B02E4}" type="datetime1">
              <a:rPr lang="tr-TR" smtClean="0"/>
              <a:t>16.12.2018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19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3A093-906A-43A6-9E9E-DBDAD1F65096}" type="datetime1">
              <a:rPr lang="tr-TR" smtClean="0"/>
              <a:t>16.12.2018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66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4" y="764704"/>
            <a:ext cx="1512167" cy="184737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1" y="760869"/>
            <a:ext cx="1488375" cy="185121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3" y="760870"/>
            <a:ext cx="1386623" cy="1851212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785" y="760870"/>
            <a:ext cx="1415633" cy="1851212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323528" y="2996952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Sultan Süleyman</a:t>
            </a:r>
          </a:p>
          <a:p>
            <a:pPr algn="ctr"/>
            <a:r>
              <a:rPr lang="tr-TR" dirty="0" smtClean="0"/>
              <a:t>1494-1566</a:t>
            </a:r>
          </a:p>
          <a:p>
            <a:pPr algn="ctr"/>
            <a:r>
              <a:rPr lang="tr-TR" dirty="0" err="1" smtClean="0"/>
              <a:t>Osmanenherrscher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2483768" y="2996953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W. Shakespeare</a:t>
            </a:r>
          </a:p>
          <a:p>
            <a:pPr algn="ctr"/>
            <a:r>
              <a:rPr lang="tr-TR" dirty="0" smtClean="0"/>
              <a:t>1564-1616</a:t>
            </a:r>
          </a:p>
          <a:p>
            <a:pPr algn="ctr"/>
            <a:r>
              <a:rPr lang="tr-TR" dirty="0" err="1" smtClean="0"/>
              <a:t>Dramatiker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4572000" y="2996953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J. W. </a:t>
            </a:r>
            <a:r>
              <a:rPr lang="tr-TR" dirty="0" err="1"/>
              <a:t>v</a:t>
            </a:r>
            <a:r>
              <a:rPr lang="tr-TR" dirty="0" err="1" smtClean="0"/>
              <a:t>on</a:t>
            </a:r>
            <a:r>
              <a:rPr lang="tr-TR" dirty="0" smtClean="0"/>
              <a:t> Goethe</a:t>
            </a:r>
          </a:p>
          <a:p>
            <a:pPr algn="ctr"/>
            <a:r>
              <a:rPr lang="tr-TR" dirty="0" smtClean="0"/>
              <a:t>1749-1832</a:t>
            </a:r>
          </a:p>
          <a:p>
            <a:pPr algn="ctr"/>
            <a:r>
              <a:rPr lang="tr-TR" dirty="0" err="1" smtClean="0"/>
              <a:t>Dichter</a:t>
            </a:r>
            <a:endParaRPr lang="tr-TR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6660232" y="2996953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Margaret Thatcher</a:t>
            </a:r>
          </a:p>
          <a:p>
            <a:pPr algn="ctr"/>
            <a:r>
              <a:rPr lang="tr-TR" dirty="0" smtClean="0"/>
              <a:t>1925-2013</a:t>
            </a:r>
          </a:p>
          <a:p>
            <a:pPr algn="ctr"/>
            <a:r>
              <a:rPr lang="tr-TR" dirty="0" err="1" smtClean="0"/>
              <a:t>Politikerin</a:t>
            </a:r>
            <a:endParaRPr lang="tr-TR" dirty="0"/>
          </a:p>
        </p:txBody>
      </p:sp>
      <p:sp>
        <p:nvSpPr>
          <p:cNvPr id="14" name="Metin kutusu 13"/>
          <p:cNvSpPr txBox="1"/>
          <p:nvPr/>
        </p:nvSpPr>
        <p:spPr>
          <a:xfrm>
            <a:off x="467544" y="188641"/>
            <a:ext cx="4536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err="1" smtClean="0"/>
              <a:t>Wann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sind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diese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Personen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geboren</a:t>
            </a:r>
            <a:r>
              <a:rPr lang="tr-TR" sz="2200" b="1" dirty="0" smtClean="0"/>
              <a:t>?</a:t>
            </a:r>
            <a:endParaRPr lang="tr-TR" sz="2200" b="1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107504" y="4437112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1. </a:t>
            </a:r>
            <a:r>
              <a:rPr lang="tr-TR" dirty="0" err="1" smtClean="0"/>
              <a:t>Wer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fünfzehnhundertvierundsechzig</a:t>
            </a:r>
            <a:r>
              <a:rPr lang="tr-TR" dirty="0" smtClean="0"/>
              <a:t> </a:t>
            </a:r>
            <a:r>
              <a:rPr lang="tr-TR" dirty="0" err="1" smtClean="0"/>
              <a:t>geboren</a:t>
            </a:r>
            <a:r>
              <a:rPr lang="tr-TR" dirty="0" smtClean="0"/>
              <a:t>?	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 ______________________</a:t>
            </a:r>
            <a:endParaRPr lang="tr-TR" dirty="0"/>
          </a:p>
        </p:txBody>
      </p:sp>
      <p:sp>
        <p:nvSpPr>
          <p:cNvPr id="17" name="Metin kutusu 16"/>
          <p:cNvSpPr txBox="1"/>
          <p:nvPr/>
        </p:nvSpPr>
        <p:spPr>
          <a:xfrm>
            <a:off x="107504" y="4797152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2</a:t>
            </a:r>
            <a:r>
              <a:rPr lang="tr-TR" dirty="0" smtClean="0"/>
              <a:t>. </a:t>
            </a:r>
            <a:r>
              <a:rPr lang="tr-TR" dirty="0" err="1" smtClean="0"/>
              <a:t>Wer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achtzehnhundertzweiunddreißig</a:t>
            </a:r>
            <a:r>
              <a:rPr lang="tr-TR" dirty="0" smtClean="0"/>
              <a:t> </a:t>
            </a:r>
            <a:r>
              <a:rPr lang="tr-TR" dirty="0" err="1" smtClean="0"/>
              <a:t>gestorben</a:t>
            </a:r>
            <a:r>
              <a:rPr lang="tr-TR" dirty="0" smtClean="0"/>
              <a:t>?	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 ______________________</a:t>
            </a:r>
            <a:endParaRPr lang="tr-TR" dirty="0"/>
          </a:p>
        </p:txBody>
      </p:sp>
      <p:sp>
        <p:nvSpPr>
          <p:cNvPr id="18" name="Metin kutusu 17"/>
          <p:cNvSpPr txBox="1"/>
          <p:nvPr/>
        </p:nvSpPr>
        <p:spPr>
          <a:xfrm>
            <a:off x="72008" y="5147900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3. </a:t>
            </a:r>
            <a:r>
              <a:rPr lang="tr-TR" dirty="0" err="1" smtClean="0"/>
              <a:t>Wer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vierzehnhundertvierundneunzig</a:t>
            </a:r>
            <a:r>
              <a:rPr lang="tr-TR" dirty="0" smtClean="0"/>
              <a:t> </a:t>
            </a:r>
            <a:r>
              <a:rPr lang="tr-TR" dirty="0" err="1" smtClean="0"/>
              <a:t>geboren</a:t>
            </a:r>
            <a:r>
              <a:rPr lang="tr-TR" dirty="0" smtClean="0"/>
              <a:t>?	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 ______________________</a:t>
            </a:r>
            <a:endParaRPr lang="tr-TR" dirty="0"/>
          </a:p>
        </p:txBody>
      </p:sp>
      <p:sp>
        <p:nvSpPr>
          <p:cNvPr id="19" name="Metin kutusu 18"/>
          <p:cNvSpPr txBox="1"/>
          <p:nvPr/>
        </p:nvSpPr>
        <p:spPr>
          <a:xfrm>
            <a:off x="72008" y="5507940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4</a:t>
            </a:r>
            <a:r>
              <a:rPr lang="tr-TR" dirty="0" smtClean="0"/>
              <a:t>. </a:t>
            </a:r>
            <a:r>
              <a:rPr lang="tr-TR" dirty="0" err="1" smtClean="0"/>
              <a:t>Wer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zweitausenddreizehn</a:t>
            </a:r>
            <a:r>
              <a:rPr lang="tr-TR" dirty="0" smtClean="0"/>
              <a:t> </a:t>
            </a:r>
            <a:r>
              <a:rPr lang="tr-TR" dirty="0" err="1" smtClean="0"/>
              <a:t>gestorben</a:t>
            </a:r>
            <a:r>
              <a:rPr lang="tr-TR" dirty="0" smtClean="0"/>
              <a:t>?		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 ______________________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082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67544" y="188641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err="1" smtClean="0"/>
              <a:t>Ordne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zu</a:t>
            </a:r>
            <a:r>
              <a:rPr lang="tr-TR" sz="2200" b="1" dirty="0" smtClean="0"/>
              <a:t>.</a:t>
            </a:r>
            <a:endParaRPr lang="tr-TR" sz="2200" b="1" dirty="0"/>
          </a:p>
        </p:txBody>
      </p:sp>
      <p:sp>
        <p:nvSpPr>
          <p:cNvPr id="5" name="Metin kutusu 4"/>
          <p:cNvSpPr txBox="1"/>
          <p:nvPr/>
        </p:nvSpPr>
        <p:spPr>
          <a:xfrm>
            <a:off x="107504" y="764704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1. </a:t>
            </a:r>
            <a:r>
              <a:rPr lang="tr-TR" dirty="0" err="1" smtClean="0"/>
              <a:t>Von</a:t>
            </a:r>
            <a:r>
              <a:rPr lang="tr-TR" dirty="0" smtClean="0"/>
              <a:t> </a:t>
            </a:r>
            <a:r>
              <a:rPr lang="tr-TR" dirty="0" err="1" smtClean="0"/>
              <a:t>wann</a:t>
            </a:r>
            <a:r>
              <a:rPr lang="tr-TR" dirty="0" smtClean="0"/>
              <a:t> </a:t>
            </a:r>
            <a:r>
              <a:rPr lang="tr-TR" dirty="0" err="1" smtClean="0"/>
              <a:t>bis</a:t>
            </a:r>
            <a:r>
              <a:rPr lang="tr-TR" dirty="0" smtClean="0"/>
              <a:t> </a:t>
            </a:r>
            <a:r>
              <a:rPr lang="tr-TR" dirty="0" err="1" smtClean="0"/>
              <a:t>wann</a:t>
            </a:r>
            <a:r>
              <a:rPr lang="tr-TR" dirty="0" smtClean="0"/>
              <a:t> </a:t>
            </a:r>
            <a:r>
              <a:rPr lang="tr-TR" dirty="0" err="1" smtClean="0"/>
              <a:t>dauerte</a:t>
            </a:r>
            <a:r>
              <a:rPr lang="tr-TR" dirty="0" smtClean="0"/>
              <a:t>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Osmanische</a:t>
            </a:r>
            <a:r>
              <a:rPr lang="tr-TR" dirty="0" smtClean="0"/>
              <a:t> </a:t>
            </a:r>
            <a:r>
              <a:rPr lang="tr-TR" dirty="0" err="1" smtClean="0"/>
              <a:t>Reich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107504" y="1268760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2</a:t>
            </a:r>
            <a:r>
              <a:rPr lang="tr-TR" dirty="0" smtClean="0"/>
              <a:t>. </a:t>
            </a:r>
            <a:r>
              <a:rPr lang="tr-TR" dirty="0" err="1" smtClean="0"/>
              <a:t>Von</a:t>
            </a:r>
            <a:r>
              <a:rPr lang="tr-TR" dirty="0" smtClean="0"/>
              <a:t> </a:t>
            </a:r>
            <a:r>
              <a:rPr lang="tr-TR" dirty="0" err="1" smtClean="0"/>
              <a:t>wann</a:t>
            </a:r>
            <a:r>
              <a:rPr lang="tr-TR" dirty="0" smtClean="0"/>
              <a:t> </a:t>
            </a:r>
            <a:r>
              <a:rPr lang="tr-TR" dirty="0" err="1" smtClean="0"/>
              <a:t>bis</a:t>
            </a:r>
            <a:r>
              <a:rPr lang="tr-TR" dirty="0" smtClean="0"/>
              <a:t> </a:t>
            </a:r>
            <a:r>
              <a:rPr lang="tr-TR" dirty="0" err="1" smtClean="0"/>
              <a:t>wann</a:t>
            </a:r>
            <a:r>
              <a:rPr lang="tr-TR" dirty="0" smtClean="0"/>
              <a:t> </a:t>
            </a:r>
            <a:r>
              <a:rPr lang="tr-TR" dirty="0" err="1" smtClean="0"/>
              <a:t>dauerte</a:t>
            </a:r>
            <a:r>
              <a:rPr lang="tr-TR" dirty="0" smtClean="0"/>
              <a:t> der </a:t>
            </a:r>
            <a:r>
              <a:rPr lang="tr-TR" dirty="0" err="1"/>
              <a:t>E</a:t>
            </a:r>
            <a:r>
              <a:rPr lang="tr-TR" dirty="0" err="1" smtClean="0"/>
              <a:t>rste</a:t>
            </a:r>
            <a:r>
              <a:rPr lang="tr-TR" dirty="0" smtClean="0"/>
              <a:t> </a:t>
            </a:r>
            <a:r>
              <a:rPr lang="tr-TR" dirty="0" err="1" smtClean="0"/>
              <a:t>Weltkrieg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107504" y="1700808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3. </a:t>
            </a:r>
            <a:r>
              <a:rPr lang="tr-TR" dirty="0" err="1" smtClean="0"/>
              <a:t>Von</a:t>
            </a:r>
            <a:r>
              <a:rPr lang="tr-TR" dirty="0" smtClean="0"/>
              <a:t> </a:t>
            </a:r>
            <a:r>
              <a:rPr lang="tr-TR" dirty="0" err="1" smtClean="0"/>
              <a:t>wann</a:t>
            </a:r>
            <a:r>
              <a:rPr lang="tr-TR" dirty="0" smtClean="0"/>
              <a:t> </a:t>
            </a:r>
            <a:r>
              <a:rPr lang="tr-TR" dirty="0" err="1" smtClean="0"/>
              <a:t>bis</a:t>
            </a:r>
            <a:r>
              <a:rPr lang="tr-TR" dirty="0" smtClean="0"/>
              <a:t> </a:t>
            </a:r>
            <a:r>
              <a:rPr lang="tr-TR" dirty="0" err="1" smtClean="0"/>
              <a:t>wann</a:t>
            </a:r>
            <a:r>
              <a:rPr lang="tr-TR" dirty="0" smtClean="0"/>
              <a:t> </a:t>
            </a:r>
            <a:r>
              <a:rPr lang="tr-TR" dirty="0" err="1" smtClean="0"/>
              <a:t>dauerte</a:t>
            </a:r>
            <a:r>
              <a:rPr lang="tr-TR" dirty="0" smtClean="0"/>
              <a:t> der </a:t>
            </a:r>
            <a:r>
              <a:rPr lang="tr-TR" dirty="0" err="1" smtClean="0"/>
              <a:t>Zweite</a:t>
            </a:r>
            <a:r>
              <a:rPr lang="tr-TR" dirty="0" smtClean="0"/>
              <a:t> </a:t>
            </a:r>
            <a:r>
              <a:rPr lang="tr-TR" dirty="0" err="1" smtClean="0"/>
              <a:t>Weltkrieg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72008" y="2132856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4</a:t>
            </a:r>
            <a:r>
              <a:rPr lang="tr-TR" dirty="0" smtClean="0"/>
              <a:t>. </a:t>
            </a:r>
            <a:r>
              <a:rPr lang="tr-TR" dirty="0" err="1" smtClean="0"/>
              <a:t>Von</a:t>
            </a:r>
            <a:r>
              <a:rPr lang="tr-TR" dirty="0" smtClean="0"/>
              <a:t> </a:t>
            </a:r>
            <a:r>
              <a:rPr lang="tr-TR" dirty="0" err="1" smtClean="0"/>
              <a:t>wann</a:t>
            </a:r>
            <a:r>
              <a:rPr lang="tr-TR" dirty="0" smtClean="0"/>
              <a:t> </a:t>
            </a:r>
            <a:r>
              <a:rPr lang="tr-TR" dirty="0" err="1" smtClean="0"/>
              <a:t>bis</a:t>
            </a:r>
            <a:r>
              <a:rPr lang="tr-TR" dirty="0" smtClean="0"/>
              <a:t> </a:t>
            </a:r>
            <a:r>
              <a:rPr lang="tr-TR" dirty="0" err="1" smtClean="0"/>
              <a:t>wann</a:t>
            </a:r>
            <a:r>
              <a:rPr lang="tr-TR" dirty="0" smtClean="0"/>
              <a:t>  </a:t>
            </a:r>
            <a:r>
              <a:rPr lang="tr-TR" dirty="0" err="1" smtClean="0"/>
              <a:t>lebte</a:t>
            </a:r>
            <a:r>
              <a:rPr lang="tr-TR" dirty="0" smtClean="0"/>
              <a:t> J. W. </a:t>
            </a:r>
            <a:r>
              <a:rPr lang="tr-TR" dirty="0" err="1" smtClean="0"/>
              <a:t>von</a:t>
            </a:r>
            <a:r>
              <a:rPr lang="tr-TR" dirty="0" smtClean="0"/>
              <a:t> Goethe ?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72008" y="2555612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5. </a:t>
            </a:r>
            <a:r>
              <a:rPr lang="tr-TR" dirty="0" err="1" smtClean="0"/>
              <a:t>Von</a:t>
            </a:r>
            <a:r>
              <a:rPr lang="tr-TR" dirty="0" smtClean="0"/>
              <a:t> </a:t>
            </a:r>
            <a:r>
              <a:rPr lang="tr-TR" dirty="0" err="1" smtClean="0"/>
              <a:t>wann</a:t>
            </a:r>
            <a:r>
              <a:rPr lang="tr-TR" dirty="0" smtClean="0"/>
              <a:t> </a:t>
            </a:r>
            <a:r>
              <a:rPr lang="tr-TR" dirty="0" err="1" smtClean="0"/>
              <a:t>bis</a:t>
            </a:r>
            <a:r>
              <a:rPr lang="tr-TR" dirty="0" smtClean="0"/>
              <a:t> </a:t>
            </a:r>
            <a:r>
              <a:rPr lang="tr-TR" dirty="0" err="1" smtClean="0"/>
              <a:t>wann</a:t>
            </a:r>
            <a:r>
              <a:rPr lang="tr-TR" dirty="0" smtClean="0"/>
              <a:t>  </a:t>
            </a:r>
            <a:r>
              <a:rPr lang="tr-TR" dirty="0" err="1" smtClean="0"/>
              <a:t>lebte</a:t>
            </a:r>
            <a:r>
              <a:rPr lang="tr-TR" dirty="0" smtClean="0"/>
              <a:t> Mustafa Kemal Atatürk?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72008" y="3419708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Zum </a:t>
            </a:r>
            <a:r>
              <a:rPr lang="tr-TR" dirty="0" err="1" smtClean="0"/>
              <a:t>Beispiel</a:t>
            </a:r>
            <a:r>
              <a:rPr lang="tr-TR" dirty="0" smtClean="0"/>
              <a:t>: Peyami Safa </a:t>
            </a:r>
            <a:r>
              <a:rPr lang="tr-TR" dirty="0" err="1" smtClean="0"/>
              <a:t>lebte</a:t>
            </a:r>
            <a:r>
              <a:rPr lang="tr-TR" dirty="0" smtClean="0"/>
              <a:t> </a:t>
            </a:r>
            <a:r>
              <a:rPr lang="tr-TR" dirty="0" err="1" smtClean="0"/>
              <a:t>von</a:t>
            </a:r>
            <a:r>
              <a:rPr lang="tr-TR" dirty="0" smtClean="0"/>
              <a:t> </a:t>
            </a:r>
            <a:r>
              <a:rPr lang="tr-TR" dirty="0" err="1" smtClean="0"/>
              <a:t>achtzehnhundertneunundneunzig</a:t>
            </a:r>
            <a:r>
              <a:rPr lang="tr-TR" dirty="0" smtClean="0"/>
              <a:t> </a:t>
            </a:r>
            <a:r>
              <a:rPr lang="tr-TR" dirty="0" err="1" smtClean="0"/>
              <a:t>bis</a:t>
            </a:r>
            <a:r>
              <a:rPr lang="tr-TR" dirty="0" smtClean="0"/>
              <a:t> </a:t>
            </a:r>
            <a:r>
              <a:rPr lang="tr-TR" dirty="0" err="1" smtClean="0"/>
              <a:t>neunzehnhunderteinundsechzig</a:t>
            </a:r>
            <a:r>
              <a:rPr lang="tr-TR" dirty="0"/>
              <a:t>.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72008" y="4293096"/>
            <a:ext cx="903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1.</a:t>
            </a:r>
          </a:p>
          <a:p>
            <a:r>
              <a:rPr lang="tr-TR" dirty="0" smtClean="0"/>
              <a:t>2.</a:t>
            </a:r>
          </a:p>
          <a:p>
            <a:r>
              <a:rPr lang="tr-TR" dirty="0" smtClean="0"/>
              <a:t>3.</a:t>
            </a:r>
          </a:p>
          <a:p>
            <a:r>
              <a:rPr lang="tr-TR" dirty="0" smtClean="0"/>
              <a:t>4.</a:t>
            </a:r>
          </a:p>
          <a:p>
            <a:r>
              <a:rPr lang="tr-TR" dirty="0" smtClean="0"/>
              <a:t>5.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66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71" r="13665"/>
          <a:stretch/>
        </p:blipFill>
        <p:spPr>
          <a:xfrm>
            <a:off x="7668344" y="11206"/>
            <a:ext cx="1389311" cy="1941365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467544" y="188641"/>
            <a:ext cx="66967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err="1" smtClean="0"/>
              <a:t>Lies</a:t>
            </a:r>
            <a:r>
              <a:rPr lang="tr-TR" sz="2200" b="1" dirty="0" smtClean="0"/>
              <a:t> den </a:t>
            </a:r>
            <a:r>
              <a:rPr lang="tr-TR" sz="2200" b="1" dirty="0" err="1" smtClean="0"/>
              <a:t>Text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und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ordne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zu</a:t>
            </a:r>
            <a:r>
              <a:rPr lang="tr-TR" sz="2200" b="1" dirty="0" smtClean="0"/>
              <a:t>. </a:t>
            </a:r>
            <a:endParaRPr lang="tr-TR" sz="2200" b="1" dirty="0"/>
          </a:p>
        </p:txBody>
      </p:sp>
      <p:sp>
        <p:nvSpPr>
          <p:cNvPr id="5" name="Metin kutusu 4"/>
          <p:cNvSpPr txBox="1"/>
          <p:nvPr/>
        </p:nvSpPr>
        <p:spPr>
          <a:xfrm>
            <a:off x="467544" y="981889"/>
            <a:ext cx="66967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/>
              <a:t>Mustafa Kemal Atatürk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68256" y="1484784"/>
            <a:ext cx="799217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 err="1"/>
              <a:t>Manche</a:t>
            </a:r>
            <a:r>
              <a:rPr lang="tr-TR" sz="2200" dirty="0"/>
              <a:t> </a:t>
            </a:r>
            <a:r>
              <a:rPr lang="tr-TR" sz="2200" dirty="0" err="1"/>
              <a:t>Menschen</a:t>
            </a:r>
            <a:r>
              <a:rPr lang="tr-TR" sz="2200" dirty="0"/>
              <a:t> </a:t>
            </a:r>
            <a:r>
              <a:rPr lang="tr-TR" sz="2200" dirty="0" err="1"/>
              <a:t>sind</a:t>
            </a:r>
            <a:r>
              <a:rPr lang="tr-TR" sz="2200" dirty="0"/>
              <a:t> </a:t>
            </a:r>
            <a:r>
              <a:rPr lang="tr-TR" sz="2200" dirty="0" err="1"/>
              <a:t>unsterblich</a:t>
            </a:r>
            <a:r>
              <a:rPr lang="tr-TR" sz="2200" dirty="0"/>
              <a:t>. </a:t>
            </a:r>
            <a:r>
              <a:rPr lang="tr-TR" sz="2200" dirty="0" err="1"/>
              <a:t>Einer</a:t>
            </a:r>
            <a:r>
              <a:rPr lang="tr-TR" sz="2200" dirty="0"/>
              <a:t> </a:t>
            </a:r>
            <a:r>
              <a:rPr lang="tr-TR" sz="2200" dirty="0" err="1"/>
              <a:t>von</a:t>
            </a:r>
            <a:r>
              <a:rPr lang="tr-TR" sz="2200" dirty="0"/>
              <a:t> </a:t>
            </a:r>
            <a:r>
              <a:rPr lang="tr-TR" sz="2200" dirty="0" err="1"/>
              <a:t>ihnen</a:t>
            </a:r>
            <a:r>
              <a:rPr lang="tr-TR" sz="2200" dirty="0"/>
              <a:t> </a:t>
            </a:r>
            <a:r>
              <a:rPr lang="tr-TR" sz="2200" dirty="0" err="1"/>
              <a:t>ist</a:t>
            </a:r>
            <a:r>
              <a:rPr lang="tr-TR" sz="2200" dirty="0"/>
              <a:t> Mustafa Kemal Atatürk</a:t>
            </a:r>
            <a:r>
              <a:rPr lang="tr-TR" sz="2200" dirty="0" smtClean="0"/>
              <a:t>. Atatürk </a:t>
            </a:r>
            <a:r>
              <a:rPr lang="tr-TR" sz="2200" dirty="0" err="1" smtClean="0"/>
              <a:t>ist</a:t>
            </a:r>
            <a:r>
              <a:rPr lang="tr-TR" sz="2200" dirty="0" smtClean="0"/>
              <a:t> </a:t>
            </a:r>
            <a:r>
              <a:rPr lang="tr-TR" sz="2200" dirty="0" err="1" smtClean="0"/>
              <a:t>zugleich</a:t>
            </a:r>
            <a:r>
              <a:rPr lang="tr-TR" sz="2200" dirty="0" smtClean="0"/>
              <a:t> der </a:t>
            </a:r>
            <a:r>
              <a:rPr lang="tr-TR" sz="2200" dirty="0" err="1" smtClean="0"/>
              <a:t>Retter</a:t>
            </a:r>
            <a:r>
              <a:rPr lang="tr-TR" sz="2200" dirty="0" smtClean="0"/>
              <a:t>, </a:t>
            </a:r>
            <a:r>
              <a:rPr lang="tr-TR" sz="2200" dirty="0" err="1" smtClean="0"/>
              <a:t>Reformer</a:t>
            </a:r>
            <a:r>
              <a:rPr lang="tr-TR" sz="2200" dirty="0" smtClean="0"/>
              <a:t>, </a:t>
            </a:r>
            <a:r>
              <a:rPr lang="tr-TR" sz="2200" dirty="0" err="1" smtClean="0"/>
              <a:t>Pr</a:t>
            </a:r>
            <a:r>
              <a:rPr lang="tr-TR" sz="2200" dirty="0" err="1" smtClean="0">
                <a:latin typeface="Calibri"/>
              </a:rPr>
              <a:t>äsident</a:t>
            </a:r>
            <a:r>
              <a:rPr lang="tr-TR" sz="2200" dirty="0" smtClean="0">
                <a:latin typeface="Calibri"/>
              </a:rPr>
              <a:t>, </a:t>
            </a:r>
            <a:r>
              <a:rPr lang="tr-TR" sz="2200" dirty="0" err="1" smtClean="0">
                <a:latin typeface="Calibri"/>
              </a:rPr>
              <a:t>Lehrer</a:t>
            </a:r>
            <a:r>
              <a:rPr lang="tr-TR" sz="2200" dirty="0" smtClean="0">
                <a:latin typeface="Calibri"/>
              </a:rPr>
              <a:t> </a:t>
            </a:r>
            <a:r>
              <a:rPr lang="tr-TR" sz="2200" dirty="0" err="1" smtClean="0">
                <a:latin typeface="Calibri"/>
              </a:rPr>
              <a:t>und</a:t>
            </a:r>
            <a:r>
              <a:rPr lang="tr-TR" sz="2200" dirty="0" smtClean="0">
                <a:latin typeface="Calibri"/>
              </a:rPr>
              <a:t> </a:t>
            </a:r>
            <a:r>
              <a:rPr lang="tr-TR" sz="2200" dirty="0" err="1" smtClean="0">
                <a:latin typeface="Calibri"/>
              </a:rPr>
              <a:t>Politiker</a:t>
            </a:r>
            <a:r>
              <a:rPr lang="tr-TR" sz="2200" dirty="0" smtClean="0">
                <a:latin typeface="Calibri"/>
              </a:rPr>
              <a:t> der </a:t>
            </a:r>
            <a:r>
              <a:rPr lang="tr-TR" sz="2200" dirty="0" err="1" smtClean="0">
                <a:latin typeface="Calibri"/>
              </a:rPr>
              <a:t>modernen</a:t>
            </a:r>
            <a:r>
              <a:rPr lang="tr-TR" sz="2200" dirty="0" smtClean="0">
                <a:latin typeface="Calibri"/>
              </a:rPr>
              <a:t> </a:t>
            </a:r>
            <a:r>
              <a:rPr lang="tr-TR" sz="2200" dirty="0" err="1" smtClean="0">
                <a:latin typeface="Calibri"/>
              </a:rPr>
              <a:t>Türkei</a:t>
            </a:r>
            <a:r>
              <a:rPr lang="tr-TR" sz="2200" dirty="0" smtClean="0">
                <a:latin typeface="Calibri"/>
              </a:rPr>
              <a:t>. Er </a:t>
            </a:r>
            <a:r>
              <a:rPr lang="tr-TR" sz="2200" dirty="0" err="1" smtClean="0">
                <a:latin typeface="Calibri"/>
              </a:rPr>
              <a:t>ist</a:t>
            </a:r>
            <a:r>
              <a:rPr lang="tr-TR" sz="2200" dirty="0" smtClean="0">
                <a:latin typeface="Calibri"/>
              </a:rPr>
              <a:t> 1881 in </a:t>
            </a:r>
            <a:r>
              <a:rPr lang="tr-TR" sz="2200" dirty="0" err="1" smtClean="0">
                <a:latin typeface="Calibri"/>
              </a:rPr>
              <a:t>Thessaloniki</a:t>
            </a:r>
            <a:r>
              <a:rPr lang="tr-TR" sz="2200" dirty="0">
                <a:latin typeface="Calibri"/>
              </a:rPr>
              <a:t> </a:t>
            </a:r>
            <a:r>
              <a:rPr lang="tr-TR" sz="2200" dirty="0" err="1" smtClean="0">
                <a:latin typeface="Calibri"/>
              </a:rPr>
              <a:t>geboren</a:t>
            </a:r>
            <a:r>
              <a:rPr lang="tr-TR" sz="2200" dirty="0">
                <a:latin typeface="Calibri"/>
              </a:rPr>
              <a:t> </a:t>
            </a:r>
            <a:r>
              <a:rPr lang="tr-TR" sz="2200" dirty="0" err="1" smtClean="0">
                <a:latin typeface="Calibri"/>
              </a:rPr>
              <a:t>und</a:t>
            </a:r>
            <a:r>
              <a:rPr lang="tr-TR" sz="2200" dirty="0" smtClean="0">
                <a:latin typeface="Calibri"/>
              </a:rPr>
              <a:t> </a:t>
            </a:r>
            <a:r>
              <a:rPr lang="tr-TR" sz="2200" dirty="0" err="1" smtClean="0">
                <a:latin typeface="Calibri"/>
              </a:rPr>
              <a:t>ist</a:t>
            </a:r>
            <a:r>
              <a:rPr lang="tr-TR" sz="2200" dirty="0" smtClean="0">
                <a:latin typeface="Calibri"/>
              </a:rPr>
              <a:t> </a:t>
            </a:r>
            <a:r>
              <a:rPr lang="tr-TR" sz="2200" dirty="0" err="1" smtClean="0">
                <a:latin typeface="Calibri"/>
              </a:rPr>
              <a:t>kurze</a:t>
            </a:r>
            <a:r>
              <a:rPr lang="tr-TR" sz="2200" dirty="0" smtClean="0">
                <a:latin typeface="Calibri"/>
              </a:rPr>
              <a:t> </a:t>
            </a:r>
            <a:r>
              <a:rPr lang="tr-TR" sz="2200" dirty="0" err="1" smtClean="0">
                <a:latin typeface="Calibri"/>
              </a:rPr>
              <a:t>Zeit</a:t>
            </a:r>
            <a:r>
              <a:rPr lang="tr-TR" sz="2200" dirty="0" smtClean="0">
                <a:latin typeface="Calibri"/>
              </a:rPr>
              <a:t> </a:t>
            </a:r>
            <a:r>
              <a:rPr lang="tr-TR" sz="2200" dirty="0" err="1" smtClean="0">
                <a:latin typeface="Calibri"/>
              </a:rPr>
              <a:t>später</a:t>
            </a:r>
            <a:r>
              <a:rPr lang="tr-TR" sz="2200" dirty="0" smtClean="0">
                <a:latin typeface="Calibri"/>
              </a:rPr>
              <a:t> </a:t>
            </a:r>
            <a:r>
              <a:rPr lang="tr-TR" sz="2200" dirty="0" err="1" smtClean="0">
                <a:latin typeface="Calibri"/>
              </a:rPr>
              <a:t>nach</a:t>
            </a:r>
            <a:r>
              <a:rPr lang="tr-TR" sz="2200" dirty="0" smtClean="0">
                <a:latin typeface="Calibri"/>
              </a:rPr>
              <a:t> İstanbul </a:t>
            </a:r>
            <a:r>
              <a:rPr lang="tr-TR" sz="2200" dirty="0" err="1" smtClean="0">
                <a:latin typeface="Calibri"/>
              </a:rPr>
              <a:t>übersiedelt</a:t>
            </a:r>
            <a:r>
              <a:rPr lang="tr-TR" sz="2200" dirty="0" smtClean="0">
                <a:latin typeface="Calibri"/>
              </a:rPr>
              <a:t>. </a:t>
            </a:r>
            <a:r>
              <a:rPr lang="tr-TR" sz="2200" dirty="0" err="1" smtClean="0">
                <a:latin typeface="Calibri"/>
              </a:rPr>
              <a:t>Dort</a:t>
            </a:r>
            <a:r>
              <a:rPr lang="tr-TR" sz="2200" dirty="0" smtClean="0">
                <a:latin typeface="Calibri"/>
              </a:rPr>
              <a:t> </a:t>
            </a:r>
            <a:r>
              <a:rPr lang="tr-TR" sz="2200" dirty="0" err="1" smtClean="0">
                <a:latin typeface="Calibri"/>
              </a:rPr>
              <a:t>ist</a:t>
            </a:r>
            <a:r>
              <a:rPr lang="tr-TR" sz="2200" dirty="0" smtClean="0">
                <a:latin typeface="Calibri"/>
              </a:rPr>
              <a:t> er </a:t>
            </a:r>
            <a:r>
              <a:rPr lang="tr-TR" sz="2200" dirty="0" err="1" smtClean="0">
                <a:latin typeface="Calibri"/>
              </a:rPr>
              <a:t>eine</a:t>
            </a:r>
            <a:r>
              <a:rPr lang="tr-TR" sz="2200" dirty="0" smtClean="0">
                <a:latin typeface="Calibri"/>
              </a:rPr>
              <a:t> </a:t>
            </a:r>
            <a:r>
              <a:rPr lang="tr-TR" sz="2200" dirty="0" err="1" smtClean="0">
                <a:latin typeface="Calibri"/>
              </a:rPr>
              <a:t>Militärakademie</a:t>
            </a:r>
            <a:r>
              <a:rPr lang="tr-TR" sz="2200" dirty="0" smtClean="0">
                <a:latin typeface="Calibri"/>
              </a:rPr>
              <a:t> </a:t>
            </a:r>
            <a:r>
              <a:rPr lang="tr-TR" sz="2200" dirty="0" err="1" smtClean="0">
                <a:latin typeface="Calibri"/>
              </a:rPr>
              <a:t>eingetreten</a:t>
            </a:r>
            <a:r>
              <a:rPr lang="tr-TR" sz="2200" dirty="0" smtClean="0">
                <a:latin typeface="Calibri"/>
              </a:rPr>
              <a:t>. Er </a:t>
            </a:r>
            <a:r>
              <a:rPr lang="tr-TR" sz="2200" dirty="0" err="1" smtClean="0">
                <a:latin typeface="Calibri"/>
              </a:rPr>
              <a:t>ist</a:t>
            </a:r>
            <a:r>
              <a:rPr lang="tr-TR" sz="2200" dirty="0" smtClean="0">
                <a:latin typeface="Calibri"/>
              </a:rPr>
              <a:t> der </a:t>
            </a:r>
            <a:r>
              <a:rPr lang="tr-TR" sz="2200" dirty="0" err="1" smtClean="0">
                <a:latin typeface="Calibri"/>
              </a:rPr>
              <a:t>erste</a:t>
            </a:r>
            <a:r>
              <a:rPr lang="tr-TR" sz="2200" dirty="0" smtClean="0">
                <a:latin typeface="Calibri"/>
              </a:rPr>
              <a:t> </a:t>
            </a:r>
            <a:r>
              <a:rPr lang="tr-TR" sz="2200" dirty="0" err="1" smtClean="0"/>
              <a:t>Präsident</a:t>
            </a:r>
            <a:r>
              <a:rPr lang="tr-TR" sz="2200" dirty="0" smtClean="0"/>
              <a:t> der </a:t>
            </a:r>
            <a:r>
              <a:rPr lang="tr-TR" sz="2200" dirty="0" err="1" smtClean="0"/>
              <a:t>Republik</a:t>
            </a:r>
            <a:r>
              <a:rPr lang="tr-TR" sz="2200" dirty="0" smtClean="0"/>
              <a:t> </a:t>
            </a:r>
            <a:r>
              <a:rPr lang="tr-TR" sz="2200" dirty="0" err="1" smtClean="0"/>
              <a:t>Türkei</a:t>
            </a:r>
            <a:r>
              <a:rPr lang="tr-TR" sz="2200" dirty="0" smtClean="0"/>
              <a:t>. Er </a:t>
            </a:r>
            <a:r>
              <a:rPr lang="tr-TR" sz="2200" dirty="0" err="1" smtClean="0"/>
              <a:t>wird</a:t>
            </a:r>
            <a:r>
              <a:rPr lang="tr-TR" sz="2200" dirty="0" smtClean="0"/>
              <a:t> </a:t>
            </a:r>
            <a:r>
              <a:rPr lang="tr-TR" sz="2200" dirty="0" err="1" smtClean="0"/>
              <a:t>als</a:t>
            </a:r>
            <a:r>
              <a:rPr lang="tr-TR" sz="2200" dirty="0" smtClean="0"/>
              <a:t> der ‘’</a:t>
            </a:r>
            <a:r>
              <a:rPr lang="tr-TR" sz="2200" dirty="0" err="1" smtClean="0"/>
              <a:t>Vater</a:t>
            </a:r>
            <a:r>
              <a:rPr lang="tr-TR" sz="2200" dirty="0" smtClean="0"/>
              <a:t> der </a:t>
            </a:r>
            <a:r>
              <a:rPr lang="tr-TR" sz="2200" dirty="0" err="1" smtClean="0"/>
              <a:t>Türkei</a:t>
            </a:r>
            <a:r>
              <a:rPr lang="tr-TR" sz="2200" dirty="0" smtClean="0"/>
              <a:t>’’ </a:t>
            </a:r>
            <a:r>
              <a:rPr lang="tr-TR" sz="2200" dirty="0" err="1" smtClean="0"/>
              <a:t>genannt</a:t>
            </a:r>
            <a:r>
              <a:rPr lang="tr-TR" sz="2200" dirty="0" smtClean="0"/>
              <a:t>. Er </a:t>
            </a:r>
            <a:r>
              <a:rPr lang="tr-TR" sz="2200" dirty="0" err="1" smtClean="0"/>
              <a:t>ist</a:t>
            </a:r>
            <a:r>
              <a:rPr lang="tr-TR" sz="2200" dirty="0" smtClean="0"/>
              <a:t> 1938 </a:t>
            </a:r>
            <a:r>
              <a:rPr lang="tr-TR" sz="2200" dirty="0" err="1" smtClean="0"/>
              <a:t>gestorben</a:t>
            </a:r>
            <a:r>
              <a:rPr lang="tr-TR" sz="2200" dirty="0" smtClean="0"/>
              <a:t>. </a:t>
            </a:r>
            <a:r>
              <a:rPr lang="tr-TR" sz="2200" dirty="0" err="1" smtClean="0"/>
              <a:t>Heute</a:t>
            </a:r>
            <a:r>
              <a:rPr lang="tr-TR" sz="2200" dirty="0" smtClean="0"/>
              <a:t> </a:t>
            </a:r>
            <a:r>
              <a:rPr lang="tr-TR" sz="2200" dirty="0" err="1" smtClean="0"/>
              <a:t>können</a:t>
            </a:r>
            <a:r>
              <a:rPr lang="tr-TR" sz="2200" dirty="0" smtClean="0"/>
              <a:t> </a:t>
            </a:r>
            <a:r>
              <a:rPr lang="tr-TR" sz="2200" dirty="0" err="1" smtClean="0"/>
              <a:t>Sie</a:t>
            </a:r>
            <a:r>
              <a:rPr lang="tr-TR" sz="2200" dirty="0" smtClean="0"/>
              <a:t> </a:t>
            </a:r>
            <a:r>
              <a:rPr lang="tr-TR" sz="2200" dirty="0" err="1" smtClean="0"/>
              <a:t>ihn</a:t>
            </a:r>
            <a:r>
              <a:rPr lang="tr-TR" sz="2200" dirty="0" smtClean="0"/>
              <a:t> im ‘’Anıtkabir’’ </a:t>
            </a:r>
            <a:r>
              <a:rPr lang="tr-TR" sz="2200" dirty="0" err="1" smtClean="0"/>
              <a:t>Mausoleum</a:t>
            </a:r>
            <a:r>
              <a:rPr lang="tr-TR" sz="2200" dirty="0" smtClean="0"/>
              <a:t> in Ankara </a:t>
            </a:r>
            <a:r>
              <a:rPr lang="tr-TR" sz="2200" dirty="0" err="1" smtClean="0"/>
              <a:t>besuchen</a:t>
            </a:r>
            <a:r>
              <a:rPr lang="tr-TR" sz="2200" dirty="0" smtClean="0"/>
              <a:t>.</a:t>
            </a:r>
            <a:endParaRPr lang="tr-TR" sz="22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360040" y="4509120"/>
            <a:ext cx="910850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tr-TR" sz="2200" dirty="0" smtClean="0"/>
              <a:t>_____ </a:t>
            </a:r>
            <a:r>
              <a:rPr lang="tr-TR" sz="2200" dirty="0" err="1" smtClean="0"/>
              <a:t>Wann</a:t>
            </a:r>
            <a:r>
              <a:rPr lang="tr-TR" sz="2200" dirty="0" smtClean="0"/>
              <a:t> </a:t>
            </a:r>
            <a:r>
              <a:rPr lang="tr-TR" sz="2200" dirty="0" err="1" smtClean="0"/>
              <a:t>ist</a:t>
            </a:r>
            <a:r>
              <a:rPr lang="tr-TR" sz="2200" dirty="0" smtClean="0"/>
              <a:t> Atatürk </a:t>
            </a:r>
            <a:r>
              <a:rPr lang="tr-TR" sz="2200" dirty="0" err="1" smtClean="0"/>
              <a:t>geboren</a:t>
            </a:r>
            <a:r>
              <a:rPr lang="tr-TR" sz="2200" dirty="0" smtClean="0"/>
              <a:t>?	a. in </a:t>
            </a:r>
            <a:r>
              <a:rPr lang="tr-TR" sz="2200" dirty="0" err="1" smtClean="0"/>
              <a:t>Thessaloniki</a:t>
            </a:r>
            <a:r>
              <a:rPr lang="tr-TR" sz="2200" dirty="0" smtClean="0"/>
              <a:t>.</a:t>
            </a:r>
          </a:p>
          <a:p>
            <a:pPr marL="457200" indent="-457200">
              <a:buAutoNum type="arabicPeriod"/>
            </a:pPr>
            <a:r>
              <a:rPr lang="tr-TR" sz="2200" dirty="0" smtClean="0"/>
              <a:t>_____ </a:t>
            </a:r>
            <a:r>
              <a:rPr lang="tr-TR" sz="2200" dirty="0" err="1" smtClean="0"/>
              <a:t>Wo</a:t>
            </a:r>
            <a:r>
              <a:rPr lang="tr-TR" sz="2200" dirty="0" smtClean="0"/>
              <a:t> </a:t>
            </a:r>
            <a:r>
              <a:rPr lang="tr-TR" sz="2200" dirty="0" err="1" smtClean="0"/>
              <a:t>ist</a:t>
            </a:r>
            <a:r>
              <a:rPr lang="tr-TR" sz="2200" dirty="0" smtClean="0"/>
              <a:t> er </a:t>
            </a:r>
            <a:r>
              <a:rPr lang="tr-TR" sz="2200" dirty="0" err="1" smtClean="0"/>
              <a:t>geboren</a:t>
            </a:r>
            <a:r>
              <a:rPr lang="tr-TR" sz="2200" dirty="0" smtClean="0"/>
              <a:t>?		b. </a:t>
            </a:r>
            <a:r>
              <a:rPr lang="tr-TR" sz="2200" dirty="0" err="1" smtClean="0"/>
              <a:t>neunzehnhundertachtunddreißig</a:t>
            </a:r>
            <a:r>
              <a:rPr lang="tr-TR" sz="2200" dirty="0" smtClean="0"/>
              <a:t>.</a:t>
            </a:r>
          </a:p>
          <a:p>
            <a:pPr marL="457200" indent="-457200">
              <a:buAutoNum type="arabicPeriod"/>
            </a:pPr>
            <a:r>
              <a:rPr lang="tr-TR" sz="2200" dirty="0" smtClean="0"/>
              <a:t>_____ </a:t>
            </a:r>
            <a:r>
              <a:rPr lang="tr-TR" sz="2200" dirty="0" err="1" smtClean="0"/>
              <a:t>Wo</a:t>
            </a:r>
            <a:r>
              <a:rPr lang="tr-TR" sz="2200" dirty="0" smtClean="0"/>
              <a:t> </a:t>
            </a:r>
            <a:r>
              <a:rPr lang="tr-TR" sz="2200" dirty="0" err="1" smtClean="0"/>
              <a:t>ist</a:t>
            </a:r>
            <a:r>
              <a:rPr lang="tr-TR" sz="2200" dirty="0" smtClean="0"/>
              <a:t> er </a:t>
            </a:r>
            <a:r>
              <a:rPr lang="tr-TR" sz="2200" dirty="0" err="1" smtClean="0"/>
              <a:t>gestorben</a:t>
            </a:r>
            <a:r>
              <a:rPr lang="tr-TR" sz="2200" dirty="0" smtClean="0"/>
              <a:t>?		c. in Ankara.</a:t>
            </a:r>
          </a:p>
          <a:p>
            <a:pPr marL="457200" indent="-457200">
              <a:buAutoNum type="arabicPeriod"/>
            </a:pPr>
            <a:r>
              <a:rPr lang="tr-TR" sz="2200" dirty="0" smtClean="0"/>
              <a:t>_____ </a:t>
            </a:r>
            <a:r>
              <a:rPr lang="tr-TR" sz="2200" dirty="0" err="1" smtClean="0"/>
              <a:t>Wann</a:t>
            </a:r>
            <a:r>
              <a:rPr lang="tr-TR" sz="2200" dirty="0" smtClean="0"/>
              <a:t> </a:t>
            </a:r>
            <a:r>
              <a:rPr lang="tr-TR" sz="2200" dirty="0" err="1" smtClean="0"/>
              <a:t>ist</a:t>
            </a:r>
            <a:r>
              <a:rPr lang="tr-TR" sz="2200" dirty="0" smtClean="0"/>
              <a:t> er </a:t>
            </a:r>
            <a:r>
              <a:rPr lang="tr-TR" sz="2200" dirty="0" err="1" smtClean="0"/>
              <a:t>gestorben</a:t>
            </a:r>
            <a:r>
              <a:rPr lang="tr-TR" sz="2200" dirty="0" smtClean="0"/>
              <a:t>?	d. </a:t>
            </a:r>
            <a:r>
              <a:rPr lang="tr-TR" sz="2200" dirty="0" err="1" smtClean="0"/>
              <a:t>achtzehnhunderteinundachtzig</a:t>
            </a:r>
            <a:r>
              <a:rPr lang="tr-TR" sz="2200" dirty="0" smtClean="0"/>
              <a:t>.</a:t>
            </a:r>
          </a:p>
          <a:p>
            <a:pPr marL="457200" indent="-457200">
              <a:buAutoNum type="arabicPeriod"/>
            </a:pPr>
            <a:r>
              <a:rPr lang="tr-TR" sz="2200" dirty="0" smtClean="0"/>
              <a:t>_____ </a:t>
            </a:r>
            <a:r>
              <a:rPr lang="tr-TR" sz="2200" dirty="0" err="1" smtClean="0"/>
              <a:t>Wo</a:t>
            </a:r>
            <a:r>
              <a:rPr lang="tr-TR" sz="2200" dirty="0" smtClean="0"/>
              <a:t> </a:t>
            </a:r>
            <a:r>
              <a:rPr lang="tr-TR" sz="2200" dirty="0" err="1" smtClean="0"/>
              <a:t>ist</a:t>
            </a:r>
            <a:r>
              <a:rPr lang="tr-TR" sz="2200" dirty="0" smtClean="0"/>
              <a:t> </a:t>
            </a:r>
            <a:r>
              <a:rPr lang="tr-TR" sz="2200" dirty="0" err="1" smtClean="0"/>
              <a:t>sein</a:t>
            </a:r>
            <a:r>
              <a:rPr lang="tr-TR" sz="2200" dirty="0" smtClean="0"/>
              <a:t> </a:t>
            </a:r>
            <a:r>
              <a:rPr lang="tr-TR" sz="2200" dirty="0" err="1" smtClean="0"/>
              <a:t>Mausoleum</a:t>
            </a:r>
            <a:r>
              <a:rPr lang="tr-TR" sz="2200" dirty="0" smtClean="0"/>
              <a:t>?	e. in İstanbul.</a:t>
            </a:r>
            <a:endParaRPr lang="tr-TR" sz="22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54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67544" y="188641"/>
            <a:ext cx="66967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err="1" smtClean="0"/>
              <a:t>Schreibe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die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Jahreszahlen</a:t>
            </a:r>
            <a:r>
              <a:rPr lang="tr-TR" sz="2200" b="1" dirty="0" smtClean="0"/>
              <a:t>.</a:t>
            </a:r>
            <a:endParaRPr lang="tr-TR" sz="2200" b="1" dirty="0"/>
          </a:p>
        </p:txBody>
      </p:sp>
      <p:sp>
        <p:nvSpPr>
          <p:cNvPr id="5" name="Metin kutusu 4"/>
          <p:cNvSpPr txBox="1"/>
          <p:nvPr/>
        </p:nvSpPr>
        <p:spPr>
          <a:xfrm>
            <a:off x="107504" y="899428"/>
            <a:ext cx="90364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tr-TR" dirty="0" smtClean="0"/>
              <a:t>1914 =</a:t>
            </a:r>
          </a:p>
          <a:p>
            <a:pPr marL="342900" indent="-342900">
              <a:buAutoNum type="arabicPeriod"/>
            </a:pPr>
            <a:r>
              <a:rPr lang="tr-TR" dirty="0" smtClean="0"/>
              <a:t>1881=</a:t>
            </a:r>
          </a:p>
          <a:p>
            <a:pPr marL="342900" indent="-342900">
              <a:buAutoNum type="arabicPeriod"/>
            </a:pPr>
            <a:r>
              <a:rPr lang="tr-TR" dirty="0" smtClean="0"/>
              <a:t>1944=</a:t>
            </a:r>
          </a:p>
          <a:p>
            <a:pPr marL="342900" indent="-342900">
              <a:buAutoNum type="arabicPeriod"/>
            </a:pPr>
            <a:r>
              <a:rPr lang="tr-TR" dirty="0" smtClean="0"/>
              <a:t>2014=</a:t>
            </a:r>
          </a:p>
          <a:p>
            <a:pPr marL="342900" indent="-342900">
              <a:buAutoNum type="arabicPeriod"/>
            </a:pPr>
            <a:r>
              <a:rPr lang="tr-TR" dirty="0" smtClean="0"/>
              <a:t>2006=</a:t>
            </a:r>
          </a:p>
          <a:p>
            <a:pPr marL="342900" indent="-342900">
              <a:buAutoNum type="arabicPeriod"/>
            </a:pPr>
            <a:r>
              <a:rPr lang="tr-TR" dirty="0" smtClean="0"/>
              <a:t>1528=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467544" y="2854097"/>
            <a:ext cx="66967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err="1" smtClean="0"/>
              <a:t>Von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wann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bis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wann</a:t>
            </a:r>
            <a:r>
              <a:rPr lang="tr-TR" sz="2200" b="1" dirty="0" smtClean="0"/>
              <a:t> hat … </a:t>
            </a:r>
            <a:r>
              <a:rPr lang="tr-TR" sz="2200" b="1" dirty="0" err="1" smtClean="0"/>
              <a:t>gelebt</a:t>
            </a:r>
            <a:r>
              <a:rPr lang="tr-TR" sz="2200" b="1" dirty="0" smtClean="0"/>
              <a:t>?</a:t>
            </a:r>
            <a:endParaRPr lang="tr-TR" sz="2200" b="1" dirty="0"/>
          </a:p>
        </p:txBody>
      </p:sp>
      <p:sp>
        <p:nvSpPr>
          <p:cNvPr id="7" name="Metin kutusu 6"/>
          <p:cNvSpPr txBox="1"/>
          <p:nvPr/>
        </p:nvSpPr>
        <p:spPr>
          <a:xfrm>
            <a:off x="107504" y="3618890"/>
            <a:ext cx="9036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tr-TR" dirty="0" smtClean="0"/>
              <a:t>Atatürk hat </a:t>
            </a:r>
            <a:r>
              <a:rPr lang="tr-TR" dirty="0" err="1" smtClean="0"/>
              <a:t>von</a:t>
            </a:r>
            <a:r>
              <a:rPr lang="tr-TR" dirty="0" smtClean="0"/>
              <a:t> _________________________ </a:t>
            </a:r>
            <a:r>
              <a:rPr lang="tr-TR" dirty="0" err="1" smtClean="0"/>
              <a:t>bis</a:t>
            </a:r>
            <a:r>
              <a:rPr lang="tr-TR" dirty="0" smtClean="0"/>
              <a:t> _________________________ </a:t>
            </a:r>
            <a:r>
              <a:rPr lang="tr-TR" dirty="0" err="1" smtClean="0"/>
              <a:t>gelebt</a:t>
            </a:r>
            <a:r>
              <a:rPr lang="tr-TR" dirty="0" smtClean="0"/>
              <a:t>.</a:t>
            </a:r>
          </a:p>
          <a:p>
            <a:pPr marL="342900" indent="-342900">
              <a:buAutoNum type="arabicPeriod"/>
            </a:pPr>
            <a:r>
              <a:rPr lang="tr-TR" dirty="0" smtClean="0"/>
              <a:t>Sultan Süleyman hat </a:t>
            </a:r>
            <a:r>
              <a:rPr lang="tr-TR" dirty="0" err="1" smtClean="0"/>
              <a:t>von</a:t>
            </a:r>
            <a:r>
              <a:rPr lang="tr-TR" dirty="0" smtClean="0"/>
              <a:t> ______________________ </a:t>
            </a:r>
            <a:r>
              <a:rPr lang="tr-TR" dirty="0" err="1" smtClean="0"/>
              <a:t>bis</a:t>
            </a:r>
            <a:r>
              <a:rPr lang="tr-TR" dirty="0" smtClean="0"/>
              <a:t> ______________________ </a:t>
            </a:r>
            <a:r>
              <a:rPr lang="tr-TR" dirty="0" err="1" smtClean="0"/>
              <a:t>gelebt</a:t>
            </a:r>
            <a:r>
              <a:rPr lang="tr-TR" dirty="0" smtClean="0"/>
              <a:t>.</a:t>
            </a:r>
          </a:p>
          <a:p>
            <a:pPr marL="342900" indent="-342900">
              <a:buAutoNum type="arabicPeriod"/>
            </a:pPr>
            <a:r>
              <a:rPr lang="tr-TR" dirty="0" smtClean="0"/>
              <a:t>Shakespeare hat </a:t>
            </a:r>
            <a:r>
              <a:rPr lang="tr-TR" dirty="0" err="1" smtClean="0"/>
              <a:t>von</a:t>
            </a:r>
            <a:r>
              <a:rPr lang="tr-TR" dirty="0" smtClean="0"/>
              <a:t> _______________________ </a:t>
            </a:r>
            <a:r>
              <a:rPr lang="tr-TR" dirty="0" err="1" smtClean="0"/>
              <a:t>bis</a:t>
            </a:r>
            <a:r>
              <a:rPr lang="tr-TR" dirty="0" smtClean="0"/>
              <a:t> _______________________ </a:t>
            </a:r>
            <a:r>
              <a:rPr lang="tr-TR" dirty="0" err="1" smtClean="0"/>
              <a:t>gelebt</a:t>
            </a:r>
            <a:r>
              <a:rPr lang="tr-TR" dirty="0" smtClean="0"/>
              <a:t>.</a:t>
            </a:r>
          </a:p>
          <a:p>
            <a:pPr marL="342900" indent="-342900">
              <a:buAutoNum type="arabicPeriod"/>
            </a:pPr>
            <a:r>
              <a:rPr lang="tr-TR" dirty="0" smtClean="0"/>
              <a:t>M. Thatcher hat </a:t>
            </a:r>
            <a:r>
              <a:rPr lang="tr-TR" dirty="0" err="1" smtClean="0"/>
              <a:t>von</a:t>
            </a:r>
            <a:r>
              <a:rPr lang="tr-TR" dirty="0" smtClean="0"/>
              <a:t> ________________________ </a:t>
            </a:r>
            <a:r>
              <a:rPr lang="tr-TR" dirty="0" err="1" smtClean="0"/>
              <a:t>bis</a:t>
            </a:r>
            <a:r>
              <a:rPr lang="tr-TR" dirty="0" smtClean="0"/>
              <a:t> ________________________ </a:t>
            </a:r>
            <a:r>
              <a:rPr lang="tr-TR" dirty="0" err="1" smtClean="0"/>
              <a:t>gelebt</a:t>
            </a:r>
            <a:r>
              <a:rPr lang="tr-TR" dirty="0" smtClean="0"/>
              <a:t>.</a:t>
            </a:r>
          </a:p>
          <a:p>
            <a:pPr marL="342900" indent="-342900">
              <a:buAutoNum type="arabicPeriod"/>
            </a:pPr>
            <a:r>
              <a:rPr lang="tr-TR" dirty="0" smtClean="0"/>
              <a:t>Goethe hat </a:t>
            </a:r>
            <a:r>
              <a:rPr lang="tr-TR" dirty="0" err="1" smtClean="0"/>
              <a:t>von</a:t>
            </a:r>
            <a:r>
              <a:rPr lang="tr-TR" dirty="0" smtClean="0"/>
              <a:t> _________________________ </a:t>
            </a:r>
            <a:r>
              <a:rPr lang="tr-TR" dirty="0" err="1" smtClean="0"/>
              <a:t>bis</a:t>
            </a:r>
            <a:r>
              <a:rPr lang="tr-TR" dirty="0" smtClean="0"/>
              <a:t> _________________________ </a:t>
            </a:r>
            <a:r>
              <a:rPr lang="tr-TR" dirty="0" err="1" smtClean="0"/>
              <a:t>gelebt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32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314</Words>
  <Application>Microsoft Office PowerPoint</Application>
  <PresentationFormat>Ekran Gösterisi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Tekin Atabek</dc:creator>
  <cp:lastModifiedBy>HP</cp:lastModifiedBy>
  <cp:revision>8</cp:revision>
  <dcterms:created xsi:type="dcterms:W3CDTF">2018-12-16T18:10:24Z</dcterms:created>
  <dcterms:modified xsi:type="dcterms:W3CDTF">2018-12-16T19:09:49Z</dcterms:modified>
</cp:coreProperties>
</file>