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04" autoAdjust="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0F0E0-1B9F-4B1A-90DE-284D129E86C1}" type="doc">
      <dgm:prSet loTypeId="urn:microsoft.com/office/officeart/2005/8/layout/vList2" loCatId="list" qsTypeId="urn:microsoft.com/office/officeart/2005/8/quickstyle/3d1" qsCatId="3D" csTypeId="urn:microsoft.com/office/officeart/2005/8/colors/accent6_4" csCatId="accent6"/>
      <dgm:spPr/>
      <dgm:t>
        <a:bodyPr/>
        <a:lstStyle/>
        <a:p>
          <a:endParaRPr lang="tr-TR"/>
        </a:p>
      </dgm:t>
    </dgm:pt>
    <dgm:pt modelId="{CE7CDAD9-7826-41D8-A660-006C17318069}">
      <dgm:prSet/>
      <dgm:spPr/>
      <dgm:t>
        <a:bodyPr/>
        <a:lstStyle/>
        <a:p>
          <a:pPr algn="ctr" rtl="0"/>
          <a:r>
            <a:rPr lang="tr-TR" dirty="0" err="1" smtClean="0"/>
            <a:t>nie</a:t>
          </a:r>
          <a:endParaRPr lang="tr-TR" dirty="0"/>
        </a:p>
      </dgm:t>
    </dgm:pt>
    <dgm:pt modelId="{A206A846-EB58-4D76-A89B-C51745D43173}" type="parTrans" cxnId="{033C93CD-C9B5-43B7-AC60-FC2BA3E6E0B2}">
      <dgm:prSet/>
      <dgm:spPr/>
      <dgm:t>
        <a:bodyPr/>
        <a:lstStyle/>
        <a:p>
          <a:endParaRPr lang="tr-TR"/>
        </a:p>
      </dgm:t>
    </dgm:pt>
    <dgm:pt modelId="{2590FE11-ED2A-4F36-A287-18080C3DF3D1}" type="sibTrans" cxnId="{033C93CD-C9B5-43B7-AC60-FC2BA3E6E0B2}">
      <dgm:prSet/>
      <dgm:spPr/>
      <dgm:t>
        <a:bodyPr/>
        <a:lstStyle/>
        <a:p>
          <a:endParaRPr lang="tr-TR"/>
        </a:p>
      </dgm:t>
    </dgm:pt>
    <dgm:pt modelId="{79F25DC8-0AD4-481D-9EA0-6662C107DA20}" type="pres">
      <dgm:prSet presAssocID="{6AB0F0E0-1B9F-4B1A-90DE-284D129E86C1}" presName="linear" presStyleCnt="0">
        <dgm:presLayoutVars>
          <dgm:animLvl val="lvl"/>
          <dgm:resizeHandles val="exact"/>
        </dgm:presLayoutVars>
      </dgm:prSet>
      <dgm:spPr/>
    </dgm:pt>
    <dgm:pt modelId="{D641675A-5103-4138-9AAE-FD3C11A9A998}" type="pres">
      <dgm:prSet presAssocID="{CE7CDAD9-7826-41D8-A660-006C1731806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7FEC9E8-3502-4B97-9A9F-483E2436F534}" type="presOf" srcId="{CE7CDAD9-7826-41D8-A660-006C17318069}" destId="{D641675A-5103-4138-9AAE-FD3C11A9A998}" srcOrd="0" destOrd="0" presId="urn:microsoft.com/office/officeart/2005/8/layout/vList2"/>
    <dgm:cxn modelId="{89262CE1-C40B-4BBC-A8FA-EA736764000A}" type="presOf" srcId="{6AB0F0E0-1B9F-4B1A-90DE-284D129E86C1}" destId="{79F25DC8-0AD4-481D-9EA0-6662C107DA20}" srcOrd="0" destOrd="0" presId="urn:microsoft.com/office/officeart/2005/8/layout/vList2"/>
    <dgm:cxn modelId="{033C93CD-C9B5-43B7-AC60-FC2BA3E6E0B2}" srcId="{6AB0F0E0-1B9F-4B1A-90DE-284D129E86C1}" destId="{CE7CDAD9-7826-41D8-A660-006C17318069}" srcOrd="0" destOrd="0" parTransId="{A206A846-EB58-4D76-A89B-C51745D43173}" sibTransId="{2590FE11-ED2A-4F36-A287-18080C3DF3D1}"/>
    <dgm:cxn modelId="{735E4ED4-8D10-4EF1-A2E6-DD4B7AB69872}" type="presParOf" srcId="{79F25DC8-0AD4-481D-9EA0-6662C107DA20}" destId="{D641675A-5103-4138-9AAE-FD3C11A9A9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B0F0E0-1B9F-4B1A-90DE-284D129E86C1}" type="doc">
      <dgm:prSet loTypeId="urn:microsoft.com/office/officeart/2005/8/layout/vList2" loCatId="list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tr-TR"/>
        </a:p>
      </dgm:t>
    </dgm:pt>
    <dgm:pt modelId="{CE7CDAD9-7826-41D8-A660-006C17318069}">
      <dgm:prSet/>
      <dgm:spPr/>
      <dgm:t>
        <a:bodyPr/>
        <a:lstStyle/>
        <a:p>
          <a:pPr algn="ctr" rtl="0"/>
          <a:r>
            <a:rPr lang="tr-TR" dirty="0" err="1" smtClean="0"/>
            <a:t>mancmal</a:t>
          </a:r>
          <a:endParaRPr lang="tr-TR" dirty="0"/>
        </a:p>
      </dgm:t>
    </dgm:pt>
    <dgm:pt modelId="{A206A846-EB58-4D76-A89B-C51745D43173}" type="parTrans" cxnId="{033C93CD-C9B5-43B7-AC60-FC2BA3E6E0B2}">
      <dgm:prSet/>
      <dgm:spPr/>
      <dgm:t>
        <a:bodyPr/>
        <a:lstStyle/>
        <a:p>
          <a:endParaRPr lang="tr-TR"/>
        </a:p>
      </dgm:t>
    </dgm:pt>
    <dgm:pt modelId="{2590FE11-ED2A-4F36-A287-18080C3DF3D1}" type="sibTrans" cxnId="{033C93CD-C9B5-43B7-AC60-FC2BA3E6E0B2}">
      <dgm:prSet/>
      <dgm:spPr/>
      <dgm:t>
        <a:bodyPr/>
        <a:lstStyle/>
        <a:p>
          <a:endParaRPr lang="tr-TR"/>
        </a:p>
      </dgm:t>
    </dgm:pt>
    <dgm:pt modelId="{79F25DC8-0AD4-481D-9EA0-6662C107DA20}" type="pres">
      <dgm:prSet presAssocID="{6AB0F0E0-1B9F-4B1A-90DE-284D129E86C1}" presName="linear" presStyleCnt="0">
        <dgm:presLayoutVars>
          <dgm:animLvl val="lvl"/>
          <dgm:resizeHandles val="exact"/>
        </dgm:presLayoutVars>
      </dgm:prSet>
      <dgm:spPr/>
    </dgm:pt>
    <dgm:pt modelId="{D641675A-5103-4138-9AAE-FD3C11A9A998}" type="pres">
      <dgm:prSet presAssocID="{CE7CDAD9-7826-41D8-A660-006C17318069}" presName="parentText" presStyleLbl="node1" presStyleIdx="0" presStyleCnt="1" custLinFactY="126195" custLinFactNeighborX="36885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7FEC9E8-3502-4B97-9A9F-483E2436F534}" type="presOf" srcId="{CE7CDAD9-7826-41D8-A660-006C17318069}" destId="{D641675A-5103-4138-9AAE-FD3C11A9A998}" srcOrd="0" destOrd="0" presId="urn:microsoft.com/office/officeart/2005/8/layout/vList2"/>
    <dgm:cxn modelId="{89262CE1-C40B-4BBC-A8FA-EA736764000A}" type="presOf" srcId="{6AB0F0E0-1B9F-4B1A-90DE-284D129E86C1}" destId="{79F25DC8-0AD4-481D-9EA0-6662C107DA20}" srcOrd="0" destOrd="0" presId="urn:microsoft.com/office/officeart/2005/8/layout/vList2"/>
    <dgm:cxn modelId="{033C93CD-C9B5-43B7-AC60-FC2BA3E6E0B2}" srcId="{6AB0F0E0-1B9F-4B1A-90DE-284D129E86C1}" destId="{CE7CDAD9-7826-41D8-A660-006C17318069}" srcOrd="0" destOrd="0" parTransId="{A206A846-EB58-4D76-A89B-C51745D43173}" sibTransId="{2590FE11-ED2A-4F36-A287-18080C3DF3D1}"/>
    <dgm:cxn modelId="{735E4ED4-8D10-4EF1-A2E6-DD4B7AB69872}" type="presParOf" srcId="{79F25DC8-0AD4-481D-9EA0-6662C107DA20}" destId="{D641675A-5103-4138-9AAE-FD3C11A9A9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B0F0E0-1B9F-4B1A-90DE-284D129E86C1}" type="doc">
      <dgm:prSet loTypeId="urn:microsoft.com/office/officeart/2005/8/layout/vList2" loCatId="list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tr-TR"/>
        </a:p>
      </dgm:t>
    </dgm:pt>
    <dgm:pt modelId="{CE7CDAD9-7826-41D8-A660-006C17318069}">
      <dgm:prSet/>
      <dgm:spPr/>
      <dgm:t>
        <a:bodyPr/>
        <a:lstStyle/>
        <a:p>
          <a:pPr algn="ctr" rtl="0"/>
          <a:r>
            <a:rPr lang="tr-TR" dirty="0" err="1" smtClean="0"/>
            <a:t>Oft</a:t>
          </a:r>
          <a:endParaRPr lang="tr-TR" dirty="0" smtClean="0"/>
        </a:p>
      </dgm:t>
    </dgm:pt>
    <dgm:pt modelId="{A206A846-EB58-4D76-A89B-C51745D43173}" type="parTrans" cxnId="{033C93CD-C9B5-43B7-AC60-FC2BA3E6E0B2}">
      <dgm:prSet/>
      <dgm:spPr/>
      <dgm:t>
        <a:bodyPr/>
        <a:lstStyle/>
        <a:p>
          <a:endParaRPr lang="tr-TR"/>
        </a:p>
      </dgm:t>
    </dgm:pt>
    <dgm:pt modelId="{2590FE11-ED2A-4F36-A287-18080C3DF3D1}" type="sibTrans" cxnId="{033C93CD-C9B5-43B7-AC60-FC2BA3E6E0B2}">
      <dgm:prSet/>
      <dgm:spPr/>
      <dgm:t>
        <a:bodyPr/>
        <a:lstStyle/>
        <a:p>
          <a:endParaRPr lang="tr-TR"/>
        </a:p>
      </dgm:t>
    </dgm:pt>
    <dgm:pt modelId="{79F25DC8-0AD4-481D-9EA0-6662C107DA20}" type="pres">
      <dgm:prSet presAssocID="{6AB0F0E0-1B9F-4B1A-90DE-284D129E86C1}" presName="linear" presStyleCnt="0">
        <dgm:presLayoutVars>
          <dgm:animLvl val="lvl"/>
          <dgm:resizeHandles val="exact"/>
        </dgm:presLayoutVars>
      </dgm:prSet>
      <dgm:spPr/>
    </dgm:pt>
    <dgm:pt modelId="{D641675A-5103-4138-9AAE-FD3C11A9A998}" type="pres">
      <dgm:prSet presAssocID="{CE7CDAD9-7826-41D8-A660-006C17318069}" presName="parentText" presStyleLbl="node1" presStyleIdx="0" presStyleCnt="1" custScaleX="100000" custScaleY="58944" custLinFactNeighborX="-23224" custLinFactNeighborY="513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7FEC9E8-3502-4B97-9A9F-483E2436F534}" type="presOf" srcId="{CE7CDAD9-7826-41D8-A660-006C17318069}" destId="{D641675A-5103-4138-9AAE-FD3C11A9A998}" srcOrd="0" destOrd="0" presId="urn:microsoft.com/office/officeart/2005/8/layout/vList2"/>
    <dgm:cxn modelId="{89262CE1-C40B-4BBC-A8FA-EA736764000A}" type="presOf" srcId="{6AB0F0E0-1B9F-4B1A-90DE-284D129E86C1}" destId="{79F25DC8-0AD4-481D-9EA0-6662C107DA20}" srcOrd="0" destOrd="0" presId="urn:microsoft.com/office/officeart/2005/8/layout/vList2"/>
    <dgm:cxn modelId="{033C93CD-C9B5-43B7-AC60-FC2BA3E6E0B2}" srcId="{6AB0F0E0-1B9F-4B1A-90DE-284D129E86C1}" destId="{CE7CDAD9-7826-41D8-A660-006C17318069}" srcOrd="0" destOrd="0" parTransId="{A206A846-EB58-4D76-A89B-C51745D43173}" sibTransId="{2590FE11-ED2A-4F36-A287-18080C3DF3D1}"/>
    <dgm:cxn modelId="{735E4ED4-8D10-4EF1-A2E6-DD4B7AB69872}" type="presParOf" srcId="{79F25DC8-0AD4-481D-9EA0-6662C107DA20}" destId="{D641675A-5103-4138-9AAE-FD3C11A9A9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B0F0E0-1B9F-4B1A-90DE-284D129E86C1}" type="doc">
      <dgm:prSet loTypeId="urn:microsoft.com/office/officeart/2005/8/layout/vList2" loCatId="list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tr-TR"/>
        </a:p>
      </dgm:t>
    </dgm:pt>
    <dgm:pt modelId="{CE7CDAD9-7826-41D8-A660-006C17318069}">
      <dgm:prSet/>
      <dgm:spPr/>
      <dgm:t>
        <a:bodyPr/>
        <a:lstStyle/>
        <a:p>
          <a:pPr algn="ctr" rtl="0"/>
          <a:r>
            <a:rPr lang="tr-TR" dirty="0" err="1" smtClean="0"/>
            <a:t>meistens</a:t>
          </a:r>
          <a:endParaRPr lang="tr-TR" dirty="0"/>
        </a:p>
      </dgm:t>
    </dgm:pt>
    <dgm:pt modelId="{A206A846-EB58-4D76-A89B-C51745D43173}" type="parTrans" cxnId="{033C93CD-C9B5-43B7-AC60-FC2BA3E6E0B2}">
      <dgm:prSet/>
      <dgm:spPr/>
      <dgm:t>
        <a:bodyPr/>
        <a:lstStyle/>
        <a:p>
          <a:endParaRPr lang="tr-TR"/>
        </a:p>
      </dgm:t>
    </dgm:pt>
    <dgm:pt modelId="{2590FE11-ED2A-4F36-A287-18080C3DF3D1}" type="sibTrans" cxnId="{033C93CD-C9B5-43B7-AC60-FC2BA3E6E0B2}">
      <dgm:prSet/>
      <dgm:spPr/>
      <dgm:t>
        <a:bodyPr/>
        <a:lstStyle/>
        <a:p>
          <a:endParaRPr lang="tr-TR"/>
        </a:p>
      </dgm:t>
    </dgm:pt>
    <dgm:pt modelId="{79F25DC8-0AD4-481D-9EA0-6662C107DA20}" type="pres">
      <dgm:prSet presAssocID="{6AB0F0E0-1B9F-4B1A-90DE-284D129E86C1}" presName="linear" presStyleCnt="0">
        <dgm:presLayoutVars>
          <dgm:animLvl val="lvl"/>
          <dgm:resizeHandles val="exact"/>
        </dgm:presLayoutVars>
      </dgm:prSet>
      <dgm:spPr/>
    </dgm:pt>
    <dgm:pt modelId="{D641675A-5103-4138-9AAE-FD3C11A9A998}" type="pres">
      <dgm:prSet presAssocID="{CE7CDAD9-7826-41D8-A660-006C17318069}" presName="parentText" presStyleLbl="node1" presStyleIdx="0" presStyleCnt="1" custLinFactY="126195" custLinFactNeighborX="36885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7FEC9E8-3502-4B97-9A9F-483E2436F534}" type="presOf" srcId="{CE7CDAD9-7826-41D8-A660-006C17318069}" destId="{D641675A-5103-4138-9AAE-FD3C11A9A998}" srcOrd="0" destOrd="0" presId="urn:microsoft.com/office/officeart/2005/8/layout/vList2"/>
    <dgm:cxn modelId="{89262CE1-C40B-4BBC-A8FA-EA736764000A}" type="presOf" srcId="{6AB0F0E0-1B9F-4B1A-90DE-284D129E86C1}" destId="{79F25DC8-0AD4-481D-9EA0-6662C107DA20}" srcOrd="0" destOrd="0" presId="urn:microsoft.com/office/officeart/2005/8/layout/vList2"/>
    <dgm:cxn modelId="{033C93CD-C9B5-43B7-AC60-FC2BA3E6E0B2}" srcId="{6AB0F0E0-1B9F-4B1A-90DE-284D129E86C1}" destId="{CE7CDAD9-7826-41D8-A660-006C17318069}" srcOrd="0" destOrd="0" parTransId="{A206A846-EB58-4D76-A89B-C51745D43173}" sibTransId="{2590FE11-ED2A-4F36-A287-18080C3DF3D1}"/>
    <dgm:cxn modelId="{735E4ED4-8D10-4EF1-A2E6-DD4B7AB69872}" type="presParOf" srcId="{79F25DC8-0AD4-481D-9EA0-6662C107DA20}" destId="{D641675A-5103-4138-9AAE-FD3C11A9A9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B0F0E0-1B9F-4B1A-90DE-284D129E86C1}" type="doc">
      <dgm:prSet loTypeId="urn:microsoft.com/office/officeart/2005/8/layout/vList2" loCatId="list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tr-TR"/>
        </a:p>
      </dgm:t>
    </dgm:pt>
    <dgm:pt modelId="{CE7CDAD9-7826-41D8-A660-006C17318069}">
      <dgm:prSet/>
      <dgm:spPr/>
      <dgm:t>
        <a:bodyPr/>
        <a:lstStyle/>
        <a:p>
          <a:pPr algn="ctr" rtl="0"/>
          <a:r>
            <a:rPr lang="tr-TR" dirty="0" err="1" smtClean="0"/>
            <a:t>immer</a:t>
          </a:r>
          <a:endParaRPr lang="tr-TR" dirty="0"/>
        </a:p>
      </dgm:t>
    </dgm:pt>
    <dgm:pt modelId="{A206A846-EB58-4D76-A89B-C51745D43173}" type="parTrans" cxnId="{033C93CD-C9B5-43B7-AC60-FC2BA3E6E0B2}">
      <dgm:prSet/>
      <dgm:spPr/>
      <dgm:t>
        <a:bodyPr/>
        <a:lstStyle/>
        <a:p>
          <a:endParaRPr lang="tr-TR"/>
        </a:p>
      </dgm:t>
    </dgm:pt>
    <dgm:pt modelId="{2590FE11-ED2A-4F36-A287-18080C3DF3D1}" type="sibTrans" cxnId="{033C93CD-C9B5-43B7-AC60-FC2BA3E6E0B2}">
      <dgm:prSet/>
      <dgm:spPr/>
      <dgm:t>
        <a:bodyPr/>
        <a:lstStyle/>
        <a:p>
          <a:endParaRPr lang="tr-TR"/>
        </a:p>
      </dgm:t>
    </dgm:pt>
    <dgm:pt modelId="{79F25DC8-0AD4-481D-9EA0-6662C107DA20}" type="pres">
      <dgm:prSet presAssocID="{6AB0F0E0-1B9F-4B1A-90DE-284D129E86C1}" presName="linear" presStyleCnt="0">
        <dgm:presLayoutVars>
          <dgm:animLvl val="lvl"/>
          <dgm:resizeHandles val="exact"/>
        </dgm:presLayoutVars>
      </dgm:prSet>
      <dgm:spPr/>
    </dgm:pt>
    <dgm:pt modelId="{D641675A-5103-4138-9AAE-FD3C11A9A998}" type="pres">
      <dgm:prSet presAssocID="{CE7CDAD9-7826-41D8-A660-006C17318069}" presName="parentText" presStyleLbl="node1" presStyleIdx="0" presStyleCnt="1" custLinFactY="126195" custLinFactNeighborX="36885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7FEC9E8-3502-4B97-9A9F-483E2436F534}" type="presOf" srcId="{CE7CDAD9-7826-41D8-A660-006C17318069}" destId="{D641675A-5103-4138-9AAE-FD3C11A9A998}" srcOrd="0" destOrd="0" presId="urn:microsoft.com/office/officeart/2005/8/layout/vList2"/>
    <dgm:cxn modelId="{89262CE1-C40B-4BBC-A8FA-EA736764000A}" type="presOf" srcId="{6AB0F0E0-1B9F-4B1A-90DE-284D129E86C1}" destId="{79F25DC8-0AD4-481D-9EA0-6662C107DA20}" srcOrd="0" destOrd="0" presId="urn:microsoft.com/office/officeart/2005/8/layout/vList2"/>
    <dgm:cxn modelId="{033C93CD-C9B5-43B7-AC60-FC2BA3E6E0B2}" srcId="{6AB0F0E0-1B9F-4B1A-90DE-284D129E86C1}" destId="{CE7CDAD9-7826-41D8-A660-006C17318069}" srcOrd="0" destOrd="0" parTransId="{A206A846-EB58-4D76-A89B-C51745D43173}" sibTransId="{2590FE11-ED2A-4F36-A287-18080C3DF3D1}"/>
    <dgm:cxn modelId="{735E4ED4-8D10-4EF1-A2E6-DD4B7AB69872}" type="presParOf" srcId="{79F25DC8-0AD4-481D-9EA0-6662C107DA20}" destId="{D641675A-5103-4138-9AAE-FD3C11A9A9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1675A-5103-4138-9AAE-FD3C11A9A998}">
      <dsp:nvSpPr>
        <dsp:cNvPr id="0" name=""/>
        <dsp:cNvSpPr/>
      </dsp:nvSpPr>
      <dsp:spPr>
        <a:xfrm>
          <a:off x="0" y="6160"/>
          <a:ext cx="862149" cy="69556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err="1" smtClean="0"/>
            <a:t>nie</a:t>
          </a:r>
          <a:endParaRPr lang="tr-TR" sz="2900" kern="1200" dirty="0"/>
        </a:p>
      </dsp:txBody>
      <dsp:txXfrm>
        <a:off x="33955" y="40115"/>
        <a:ext cx="794239" cy="627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1675A-5103-4138-9AAE-FD3C11A9A998}">
      <dsp:nvSpPr>
        <dsp:cNvPr id="0" name=""/>
        <dsp:cNvSpPr/>
      </dsp:nvSpPr>
      <dsp:spPr>
        <a:xfrm>
          <a:off x="0" y="44736"/>
          <a:ext cx="1593670" cy="64759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 smtClean="0"/>
            <a:t>mancmal</a:t>
          </a:r>
          <a:endParaRPr lang="tr-TR" sz="2700" kern="1200" dirty="0"/>
        </a:p>
      </dsp:txBody>
      <dsp:txXfrm>
        <a:off x="31613" y="76349"/>
        <a:ext cx="1530444" cy="5843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1675A-5103-4138-9AAE-FD3C11A9A998}">
      <dsp:nvSpPr>
        <dsp:cNvPr id="0" name=""/>
        <dsp:cNvSpPr/>
      </dsp:nvSpPr>
      <dsp:spPr>
        <a:xfrm>
          <a:off x="0" y="65920"/>
          <a:ext cx="1180011" cy="62205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err="1" smtClean="0"/>
            <a:t>Oft</a:t>
          </a:r>
          <a:endParaRPr lang="tr-TR" sz="2600" kern="1200" dirty="0" smtClean="0"/>
        </a:p>
      </dsp:txBody>
      <dsp:txXfrm>
        <a:off x="30366" y="96286"/>
        <a:ext cx="1119279" cy="5613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1675A-5103-4138-9AAE-FD3C11A9A998}">
      <dsp:nvSpPr>
        <dsp:cNvPr id="0" name=""/>
        <dsp:cNvSpPr/>
      </dsp:nvSpPr>
      <dsp:spPr>
        <a:xfrm>
          <a:off x="0" y="20751"/>
          <a:ext cx="1593670" cy="67158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meistens</a:t>
          </a:r>
          <a:endParaRPr lang="tr-TR" sz="2800" kern="1200" dirty="0"/>
        </a:p>
      </dsp:txBody>
      <dsp:txXfrm>
        <a:off x="32784" y="53535"/>
        <a:ext cx="1528102" cy="6060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1675A-5103-4138-9AAE-FD3C11A9A998}">
      <dsp:nvSpPr>
        <dsp:cNvPr id="0" name=""/>
        <dsp:cNvSpPr/>
      </dsp:nvSpPr>
      <dsp:spPr>
        <a:xfrm>
          <a:off x="0" y="5472"/>
          <a:ext cx="1406429" cy="69556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err="1" smtClean="0"/>
            <a:t>immer</a:t>
          </a:r>
          <a:endParaRPr lang="tr-TR" sz="2900" kern="1200" dirty="0"/>
        </a:p>
      </dsp:txBody>
      <dsp:txXfrm>
        <a:off x="33955" y="39427"/>
        <a:ext cx="1338519" cy="627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4D046C5-D051-4D74-96C7-4C3B967743F5}" type="datetime1">
              <a:rPr lang="tr-TR" smtClean="0"/>
              <a:t>18.02.2019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E286890-466E-41CD-A28A-B1EBDF22CA3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CECE8-F93A-46C3-8C3B-C1A51A1B7553}" type="datetime1">
              <a:rPr lang="tr-TR" smtClean="0"/>
              <a:pPr/>
              <a:t>18.02.2019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dirty="0" smtClean="0"/>
              <a:t>Asıl metin stillerini düzenlemek için tıklayın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27CD11A-EED3-40CE-98A3-28FEE84867B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7CD11A-EED3-40CE-98A3-28FEE84867B3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89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lnSpc>
                <a:spcPts val="5500"/>
              </a:lnSpc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smtClean="0"/>
              <a:t>Asıl alt başlık stilini düzenlemek için tıklayın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47FB6BE-FB10-4FFA-8995-5236384CA19D}" type="datetime1">
              <a:rPr lang="tr-TR" smtClean="0"/>
              <a:pPr/>
              <a:t>18.02.2019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tr-TR" dirty="0" smtClean="0"/>
              <a:t>Asıl metin stillerini düzenlemek için tıklayın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0461B25-44AC-4A03-99B8-7C025B53E9AB}" type="datetime1">
              <a:rPr lang="tr-TR" smtClean="0"/>
              <a:pPr/>
              <a:t>18.02.2019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 rtlCol="0"/>
          <a:lstStyle/>
          <a:p>
            <a:pPr rtl="0"/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 rtlCol="0"/>
          <a:lstStyle/>
          <a:p>
            <a:pPr lvl="0" rtl="0"/>
            <a:r>
              <a:rPr lang="tr-TR" smtClean="0"/>
              <a:t>Asıl metin stillerini düzenle</a:t>
            </a:r>
          </a:p>
          <a:p>
            <a:pPr lvl="1" rtl="0"/>
            <a:r>
              <a:rPr lang="tr-TR" smtClean="0"/>
              <a:t>İkinci düzey</a:t>
            </a:r>
          </a:p>
          <a:p>
            <a:pPr lvl="2" rtl="0"/>
            <a:r>
              <a:rPr lang="tr-TR" smtClean="0"/>
              <a:t>Üçüncü düzey</a:t>
            </a:r>
          </a:p>
          <a:p>
            <a:pPr lvl="3" rtl="0"/>
            <a:r>
              <a:rPr lang="tr-TR" smtClean="0"/>
              <a:t>Dördüncü düzey</a:t>
            </a:r>
          </a:p>
          <a:p>
            <a:pPr lvl="4" rtl="0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39648DA-CB27-4BE7-B1FC-518585289568}" type="datetime1">
              <a:rPr lang="tr-TR" smtClean="0"/>
              <a:pPr/>
              <a:t>18.02.2019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r-TR" dirty="0" smtClean="0"/>
              <a:t>Asıl metin stillerini düzenlemek için tıklayın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4ED679B-E5BF-40CC-9E5E-872837BFA5C6}" type="datetime1">
              <a:rPr lang="tr-TR" smtClean="0"/>
              <a:pPr/>
              <a:t>18.02.2019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rtlCol="0" anchor="b"/>
          <a:lstStyle>
            <a:lvl1pPr>
              <a:lnSpc>
                <a:spcPct val="100000"/>
              </a:lnSpc>
              <a:defRPr sz="6000"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tr-TR" smtClean="0"/>
              <a:t>Asıl metin stillerini düzenle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912FC46-88C4-4E18-85A1-8CB861009782}" type="datetime1">
              <a:rPr lang="tr-TR" smtClean="0"/>
              <a:pPr/>
              <a:t>18.02.2019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 rtl="0"/>
            <a:r>
              <a:rPr lang="tr-TR" dirty="0" smtClean="0"/>
              <a:t>Asıl metin stillerini düzenlemek için tıklayın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tr-TR" dirty="0" smtClean="0"/>
              <a:t>Asıl metin stillerini düzenlemek için tıklayın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10CF0ED-A74A-4802-BAE9-463E8DF5F026}" type="datetime1">
              <a:rPr lang="tr-TR" smtClean="0"/>
              <a:pPr/>
              <a:t>18.02.2019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 rtlCol="0"/>
          <a:lstStyle/>
          <a:p>
            <a:pPr rtl="0"/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tr-TR" dirty="0" smtClean="0"/>
              <a:t>Asıl metin stillerini düzenlemek için tıklayın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tr-TR" dirty="0" smtClean="0"/>
              <a:t>Asıl metin stillerini düzenlemek için tıklayın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E745CBF-03E6-4173-9AE7-6FE28ECE50A7}" type="datetime1">
              <a:rPr lang="tr-TR" smtClean="0"/>
              <a:pPr/>
              <a:t>18.02.2019</a:t>
            </a:fld>
            <a:endParaRPr lang="tr-TR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Alt bilgi ekleme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CB6C0B5-868D-46E8-905E-842D5F3A1AAF}" type="datetime1">
              <a:rPr lang="tr-TR" smtClean="0"/>
              <a:pPr/>
              <a:t>18.02.2019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Alt bilgi ekleme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85ED683-1281-42DB-8541-E7F1EF5D82A3}" type="datetime1">
              <a:rPr lang="tr-TR" smtClean="0"/>
              <a:pPr/>
              <a:t>18.02.2019</a:t>
            </a:fld>
            <a:endParaRPr lang="tr-TR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Alt bilgi ekleme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tr-TR" dirty="0" smtClean="0"/>
              <a:t>Asıl metin stillerini düzenlemek için tıklayın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smtClean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CAD111B-BC75-4AA2-ADD0-C2BA57EAF69E}" type="datetime1">
              <a:rPr lang="tr-TR" smtClean="0"/>
              <a:pPr/>
              <a:t>18.02.2019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smtClean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5FFF91-C8FD-40E2-B7F2-6C3C01AD210A}" type="datetime1">
              <a:rPr lang="tr-TR" smtClean="0"/>
              <a:pPr/>
              <a:t>18.02.2019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dirty="0" smtClean="0"/>
              <a:t>Asıl başlık stilini düzenlemek için tıklayın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dirty="0" smtClean="0"/>
              <a:t>Asıl metin stillerini düzenlemek için tıklayın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3353081-41B9-4F73-9B19-86FA7FBFD9A5}" type="datetime1">
              <a:rPr lang="tr-TR" smtClean="0"/>
              <a:pPr/>
              <a:t>18.02.2019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r>
              <a:rPr lang="tr-TR" dirty="0" smtClean="0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E5B29C50-D6F1-4DB6-9B68-F4CD3996E9C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916974" y="2738287"/>
            <a:ext cx="8358052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6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HÄUFIGKEITSADVERBIEN</a:t>
            </a:r>
            <a:endParaRPr lang="tr-TR" sz="60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878476" y="-1071154"/>
            <a:ext cx="1005840" cy="95358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905000">
              <a:schemeClr val="bg1"/>
            </a:glow>
            <a:reflection blurRad="6350" stA="50000" endA="295" endPos="92000" dist="1016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Oval 7"/>
          <p:cNvSpPr/>
          <p:nvPr/>
        </p:nvSpPr>
        <p:spPr>
          <a:xfrm>
            <a:off x="3813274" y="-1003662"/>
            <a:ext cx="1005840" cy="95358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905000">
              <a:schemeClr val="bg1"/>
            </a:glow>
            <a:reflection blurRad="6350" stA="50000" endA="295" endPos="92000" dist="1016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Oval 8"/>
          <p:cNvSpPr/>
          <p:nvPr/>
        </p:nvSpPr>
        <p:spPr>
          <a:xfrm>
            <a:off x="10457922" y="-831669"/>
            <a:ext cx="1005840" cy="95358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905000">
              <a:schemeClr val="bg1"/>
            </a:glow>
            <a:reflection blurRad="6350" stA="50000" endA="295" endPos="92000" dist="1016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Oval 9"/>
          <p:cNvSpPr/>
          <p:nvPr/>
        </p:nvSpPr>
        <p:spPr>
          <a:xfrm>
            <a:off x="6954890" y="-953588"/>
            <a:ext cx="1005840" cy="95358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905000">
              <a:schemeClr val="bg1"/>
            </a:glow>
            <a:reflection blurRad="6350" stA="50000" endA="295" endPos="92000" dist="1016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595008085"/>
              </p:ext>
            </p:extLst>
          </p:nvPr>
        </p:nvGraphicFramePr>
        <p:xfrm>
          <a:off x="1036327" y="1804542"/>
          <a:ext cx="862149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32733161"/>
              </p:ext>
            </p:extLst>
          </p:nvPr>
        </p:nvGraphicFramePr>
        <p:xfrm>
          <a:off x="1036327" y="2645232"/>
          <a:ext cx="1593670" cy="692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1552579235"/>
              </p:ext>
            </p:extLst>
          </p:nvPr>
        </p:nvGraphicFramePr>
        <p:xfrm>
          <a:off x="1036327" y="3483430"/>
          <a:ext cx="1180011" cy="687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1975880822"/>
              </p:ext>
            </p:extLst>
          </p:nvPr>
        </p:nvGraphicFramePr>
        <p:xfrm>
          <a:off x="1036327" y="4317277"/>
          <a:ext cx="1593670" cy="692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1" name="Diyagram 10"/>
          <p:cNvGraphicFramePr/>
          <p:nvPr>
            <p:extLst>
              <p:ext uri="{D42A27DB-BD31-4B8C-83A1-F6EECF244321}">
                <p14:modId xmlns:p14="http://schemas.microsoft.com/office/powerpoint/2010/main" val="1982428694"/>
              </p:ext>
            </p:extLst>
          </p:nvPr>
        </p:nvGraphicFramePr>
        <p:xfrm>
          <a:off x="1036327" y="5151124"/>
          <a:ext cx="1406429" cy="701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725783" y="1808115"/>
            <a:ext cx="2377439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r-TR" sz="2900" dirty="0" err="1" smtClean="0"/>
              <a:t>Ich</a:t>
            </a:r>
            <a:r>
              <a:rPr lang="tr-TR" sz="2900" dirty="0" smtClean="0"/>
              <a:t> esse </a:t>
            </a:r>
            <a:r>
              <a:rPr lang="tr-TR" sz="2900" dirty="0" err="1" smtClean="0"/>
              <a:t>nie</a:t>
            </a:r>
            <a:r>
              <a:rPr lang="tr-TR" sz="2900" dirty="0" smtClean="0"/>
              <a:t> </a:t>
            </a:r>
            <a:r>
              <a:rPr lang="tr-TR" sz="2900" dirty="0" err="1" smtClean="0"/>
              <a:t>Ei</a:t>
            </a:r>
            <a:r>
              <a:rPr lang="tr-TR" sz="2900" dirty="0" smtClean="0"/>
              <a:t>.</a:t>
            </a:r>
            <a:endParaRPr lang="tr-TR" sz="2900" dirty="0" smtClean="0"/>
          </a:p>
        </p:txBody>
      </p:sp>
      <p:sp>
        <p:nvSpPr>
          <p:cNvPr id="16" name="Metin kutusu 15"/>
          <p:cNvSpPr txBox="1"/>
          <p:nvPr/>
        </p:nvSpPr>
        <p:spPr>
          <a:xfrm>
            <a:off x="2725783" y="2683115"/>
            <a:ext cx="3818707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r-TR" sz="2900" dirty="0" err="1" smtClean="0"/>
              <a:t>Ich</a:t>
            </a:r>
            <a:r>
              <a:rPr lang="tr-TR" sz="2900" dirty="0" smtClean="0"/>
              <a:t> </a:t>
            </a:r>
            <a:r>
              <a:rPr lang="tr-TR" sz="2900" dirty="0" err="1" smtClean="0"/>
              <a:t>gehe</a:t>
            </a:r>
            <a:r>
              <a:rPr lang="tr-TR" sz="2900" dirty="0" smtClean="0"/>
              <a:t> </a:t>
            </a:r>
            <a:r>
              <a:rPr lang="tr-TR" sz="2900" dirty="0" err="1" smtClean="0"/>
              <a:t>manchmal</a:t>
            </a:r>
            <a:r>
              <a:rPr lang="tr-TR" sz="2900" dirty="0" smtClean="0"/>
              <a:t> </a:t>
            </a:r>
            <a:r>
              <a:rPr lang="tr-TR" sz="2900" dirty="0" err="1" smtClean="0"/>
              <a:t>aus</a:t>
            </a:r>
            <a:r>
              <a:rPr lang="tr-TR" sz="2900" dirty="0" smtClean="0"/>
              <a:t>.</a:t>
            </a:r>
            <a:endParaRPr lang="tr-TR" sz="2900" dirty="0" smtClean="0"/>
          </a:p>
        </p:txBody>
      </p:sp>
      <p:sp>
        <p:nvSpPr>
          <p:cNvPr id="17" name="Metin kutusu 16"/>
          <p:cNvSpPr txBox="1"/>
          <p:nvPr/>
        </p:nvSpPr>
        <p:spPr>
          <a:xfrm>
            <a:off x="2725783" y="3558115"/>
            <a:ext cx="2751900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r-TR" sz="2900" dirty="0" err="1" smtClean="0"/>
              <a:t>Ich</a:t>
            </a:r>
            <a:r>
              <a:rPr lang="tr-TR" sz="2900" dirty="0" smtClean="0"/>
              <a:t> </a:t>
            </a:r>
            <a:r>
              <a:rPr lang="tr-TR" sz="2900" dirty="0" err="1" smtClean="0"/>
              <a:t>lese</a:t>
            </a:r>
            <a:r>
              <a:rPr lang="tr-TR" sz="2900" dirty="0" smtClean="0"/>
              <a:t> </a:t>
            </a:r>
            <a:r>
              <a:rPr lang="tr-TR" sz="2900" dirty="0" err="1" smtClean="0"/>
              <a:t>oft</a:t>
            </a:r>
            <a:r>
              <a:rPr lang="tr-TR" sz="2900" dirty="0" smtClean="0"/>
              <a:t> </a:t>
            </a:r>
            <a:r>
              <a:rPr lang="tr-TR" sz="2900" dirty="0" err="1" smtClean="0"/>
              <a:t>Buch</a:t>
            </a:r>
            <a:r>
              <a:rPr lang="tr-TR" sz="2900" dirty="0" smtClean="0"/>
              <a:t>.</a:t>
            </a:r>
            <a:endParaRPr lang="tr-TR" sz="2900" dirty="0" smtClean="0"/>
          </a:p>
        </p:txBody>
      </p:sp>
      <p:sp>
        <p:nvSpPr>
          <p:cNvPr id="18" name="Metin kutusu 17"/>
          <p:cNvSpPr txBox="1"/>
          <p:nvPr/>
        </p:nvSpPr>
        <p:spPr>
          <a:xfrm>
            <a:off x="2725783" y="4394137"/>
            <a:ext cx="3570513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r-TR" sz="2900" dirty="0" err="1" smtClean="0"/>
              <a:t>Ich</a:t>
            </a:r>
            <a:r>
              <a:rPr lang="tr-TR" sz="2900" dirty="0" smtClean="0"/>
              <a:t> </a:t>
            </a:r>
            <a:r>
              <a:rPr lang="tr-TR" sz="2900" dirty="0" err="1" smtClean="0"/>
              <a:t>wandere</a:t>
            </a:r>
            <a:r>
              <a:rPr lang="tr-TR" sz="2900" dirty="0" smtClean="0"/>
              <a:t> </a:t>
            </a:r>
            <a:r>
              <a:rPr lang="tr-TR" sz="2900" dirty="0" err="1" smtClean="0"/>
              <a:t>meistens</a:t>
            </a:r>
            <a:r>
              <a:rPr lang="tr-TR" sz="2900" dirty="0" smtClean="0"/>
              <a:t>.</a:t>
            </a:r>
            <a:endParaRPr lang="tr-TR" sz="2900" dirty="0" smtClean="0"/>
          </a:p>
        </p:txBody>
      </p:sp>
      <p:sp>
        <p:nvSpPr>
          <p:cNvPr id="19" name="Metin kutusu 18"/>
          <p:cNvSpPr txBox="1"/>
          <p:nvPr/>
        </p:nvSpPr>
        <p:spPr>
          <a:xfrm>
            <a:off x="2725783" y="5230159"/>
            <a:ext cx="3936274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r-TR" sz="2900" dirty="0" err="1" smtClean="0"/>
              <a:t>Ich</a:t>
            </a:r>
            <a:r>
              <a:rPr lang="tr-TR" sz="2900" dirty="0" smtClean="0"/>
              <a:t> </a:t>
            </a:r>
            <a:r>
              <a:rPr lang="tr-TR" sz="2900" dirty="0" err="1" smtClean="0"/>
              <a:t>gehe</a:t>
            </a:r>
            <a:r>
              <a:rPr lang="tr-TR" sz="2900" dirty="0" smtClean="0"/>
              <a:t> </a:t>
            </a:r>
            <a:r>
              <a:rPr lang="tr-TR" sz="2900" dirty="0" err="1" smtClean="0"/>
              <a:t>immer</a:t>
            </a:r>
            <a:r>
              <a:rPr lang="tr-TR" sz="2900" dirty="0" smtClean="0"/>
              <a:t> </a:t>
            </a:r>
            <a:r>
              <a:rPr lang="tr-TR" sz="2900" dirty="0" err="1" smtClean="0"/>
              <a:t>ins</a:t>
            </a:r>
            <a:r>
              <a:rPr lang="tr-TR" sz="2900" dirty="0" smtClean="0"/>
              <a:t> </a:t>
            </a:r>
            <a:r>
              <a:rPr lang="tr-TR" sz="2900" dirty="0" err="1" smtClean="0"/>
              <a:t>Kino</a:t>
            </a:r>
            <a:r>
              <a:rPr lang="tr-TR" sz="2900" dirty="0"/>
              <a:t>.</a:t>
            </a:r>
            <a:endParaRPr lang="tr-TR" sz="2900" dirty="0" smtClean="0"/>
          </a:p>
        </p:txBody>
      </p:sp>
      <p:sp>
        <p:nvSpPr>
          <p:cNvPr id="20" name="Metin kutusu 19"/>
          <p:cNvSpPr txBox="1"/>
          <p:nvPr/>
        </p:nvSpPr>
        <p:spPr>
          <a:xfrm>
            <a:off x="1036327" y="666206"/>
            <a:ext cx="1062880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* Sıklık zaman zarfları fiilden hemen sonra gelir.</a:t>
            </a: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5668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key Sözlük tasarım şablonu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246973_TF03460611" id="{B79B518C-FCFE-477F-8EAB-0ABE3C0AA854}" vid="{430EBC89-DCAE-4DAB-890C-97DB06F47B3F}"/>
    </a:ext>
  </a:extLst>
</a:theme>
</file>

<file path=ppt/theme/theme2.xml><?xml version="1.0" encoding="utf-8"?>
<a:theme xmlns:a="http://schemas.openxmlformats.org/drawingml/2006/main" name="Ofis Teması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1BD8E5-A18E-435C-B431-90A6B59F4B6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Dikey sözlük tasarım slaytları</Template>
  <TotalTime>25</TotalTime>
  <Words>42</Words>
  <Application>Microsoft Office PowerPoint</Application>
  <PresentationFormat>Geniş ekran</PresentationFormat>
  <Paragraphs>14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Andalus</vt:lpstr>
      <vt:lpstr>Arial</vt:lpstr>
      <vt:lpstr>Calibri</vt:lpstr>
      <vt:lpstr>Dikey Sözlük tasarım şablonu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3</cp:revision>
  <dcterms:created xsi:type="dcterms:W3CDTF">2019-02-18T12:32:53Z</dcterms:created>
  <dcterms:modified xsi:type="dcterms:W3CDTF">2019-02-18T12:58:49Z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