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547664" y="2564904"/>
            <a:ext cx="8208912" cy="110799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66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DIE ORDINALZAHLEN</a:t>
            </a:r>
            <a:endParaRPr lang="tr-TR" sz="66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77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5736" y="2276872"/>
            <a:ext cx="8352928" cy="1938992"/>
          </a:xfrm>
          <a:prstGeom prst="rect">
            <a:avLst/>
          </a:prstGeom>
          <a:noFill/>
          <a:effectLst>
            <a:glow rad="469900">
              <a:schemeClr val="bg1"/>
            </a:glo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DIE</a:t>
            </a:r>
          </a:p>
          <a:p>
            <a:r>
              <a:rPr lang="tr-TR" sz="6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RELIGIÖSE FEIERTAGE</a:t>
            </a:r>
            <a:endParaRPr lang="tr-TR" sz="6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8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187624" y="862412"/>
            <a:ext cx="1281042" cy="2805576"/>
            <a:chOff x="1187624" y="862412"/>
            <a:chExt cx="1281042" cy="2805576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3" t="8168" r="23949" b="8934"/>
            <a:stretch/>
          </p:blipFill>
          <p:spPr>
            <a:xfrm rot="21430040">
              <a:off x="1306842" y="862412"/>
              <a:ext cx="1066800" cy="1080655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68" l="9910" r="896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" r="34110"/>
            <a:stretch/>
          </p:blipFill>
          <p:spPr>
            <a:xfrm>
              <a:off x="1187624" y="1862680"/>
              <a:ext cx="1281042" cy="1805308"/>
            </a:xfrm>
            <a:prstGeom prst="rect">
              <a:avLst/>
            </a:prstGeom>
          </p:spPr>
        </p:pic>
      </p:grpSp>
      <p:grpSp>
        <p:nvGrpSpPr>
          <p:cNvPr id="3" name="Grup 2"/>
          <p:cNvGrpSpPr/>
          <p:nvPr/>
        </p:nvGrpSpPr>
        <p:grpSpPr>
          <a:xfrm>
            <a:off x="3275856" y="296384"/>
            <a:ext cx="1281042" cy="2727437"/>
            <a:chOff x="3275856" y="296384"/>
            <a:chExt cx="1281042" cy="2727437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68" l="9910" r="896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" r="34110"/>
            <a:stretch/>
          </p:blipFill>
          <p:spPr>
            <a:xfrm>
              <a:off x="3275856" y="1218513"/>
              <a:ext cx="1281042" cy="1805308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3" t="8168" r="23949" b="8934"/>
            <a:stretch/>
          </p:blipFill>
          <p:spPr>
            <a:xfrm rot="21430040">
              <a:off x="3442901" y="296384"/>
              <a:ext cx="1066800" cy="1080655"/>
            </a:xfrm>
            <a:prstGeom prst="rect">
              <a:avLst/>
            </a:prstGeom>
          </p:spPr>
        </p:pic>
      </p:grpSp>
      <p:grpSp>
        <p:nvGrpSpPr>
          <p:cNvPr id="4" name="Grup 3"/>
          <p:cNvGrpSpPr/>
          <p:nvPr/>
        </p:nvGrpSpPr>
        <p:grpSpPr>
          <a:xfrm>
            <a:off x="5076056" y="954493"/>
            <a:ext cx="1281042" cy="2713495"/>
            <a:chOff x="5076056" y="954493"/>
            <a:chExt cx="1281042" cy="2713495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68" l="9910" r="896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" r="34110"/>
            <a:stretch/>
          </p:blipFill>
          <p:spPr>
            <a:xfrm>
              <a:off x="5076056" y="1862680"/>
              <a:ext cx="1281042" cy="1805308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3" t="8168" r="23949" b="8934"/>
            <a:stretch/>
          </p:blipFill>
          <p:spPr>
            <a:xfrm rot="21430040">
              <a:off x="5246123" y="954493"/>
              <a:ext cx="1066800" cy="1080655"/>
            </a:xfrm>
            <a:prstGeom prst="rect">
              <a:avLst/>
            </a:prstGeom>
          </p:spPr>
        </p:pic>
      </p:grpSp>
      <p:grpSp>
        <p:nvGrpSpPr>
          <p:cNvPr id="9" name="Grup 8"/>
          <p:cNvGrpSpPr/>
          <p:nvPr/>
        </p:nvGrpSpPr>
        <p:grpSpPr>
          <a:xfrm>
            <a:off x="7035374" y="718396"/>
            <a:ext cx="1281042" cy="2713495"/>
            <a:chOff x="7035374" y="718396"/>
            <a:chExt cx="1281042" cy="2713495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68" l="9910" r="896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" r="34110"/>
            <a:stretch/>
          </p:blipFill>
          <p:spPr>
            <a:xfrm>
              <a:off x="7035374" y="1626583"/>
              <a:ext cx="1281042" cy="1805308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93" t="8168" r="23949" b="8934"/>
            <a:stretch/>
          </p:blipFill>
          <p:spPr>
            <a:xfrm rot="21430040">
              <a:off x="7205441" y="718396"/>
              <a:ext cx="1066800" cy="1080655"/>
            </a:xfrm>
            <a:prstGeom prst="rect">
              <a:avLst/>
            </a:prstGeom>
          </p:spPr>
        </p:pic>
      </p:grpSp>
      <p:sp>
        <p:nvSpPr>
          <p:cNvPr id="16" name="Metin kutusu 15"/>
          <p:cNvSpPr txBox="1"/>
          <p:nvPr/>
        </p:nvSpPr>
        <p:spPr>
          <a:xfrm>
            <a:off x="1979712" y="4049777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RAMADAN FEST</a:t>
            </a:r>
            <a:endParaRPr lang="tr-TR" sz="6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7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tin kutusu 15"/>
          <p:cNvSpPr txBox="1"/>
          <p:nvPr/>
        </p:nvSpPr>
        <p:spPr>
          <a:xfrm>
            <a:off x="611560" y="4674182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OPFERFEST</a:t>
            </a:r>
            <a:endParaRPr lang="tr-TR" sz="66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22">
                        <a14:foregroundMark x1="2305" y1="28454" x2="70582" y2="29822"/>
                        <a14:foregroundMark x1="74973" y1="3010" x2="81998" y2="24350"/>
                        <a14:foregroundMark x1="85950" y1="13817" x2="85950" y2="24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4" y="963237"/>
            <a:ext cx="3792522" cy="30436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66">
                        <a14:foregroundMark x1="669" y1="31361" x2="71237" y2="29586"/>
                        <a14:foregroundMark x1="10368" y1="1183" x2="26087" y2="95858"/>
                        <a14:foregroundMark x1="6689" y1="44970" x2="74916" y2="49704"/>
                        <a14:foregroundMark x1="24415" y1="69231" x2="69900" y2="72189"/>
                        <a14:foregroundMark x1="56522" y1="97633" x2="56856" y2="81065"/>
                        <a14:foregroundMark x1="21739" y1="7692" x2="22074" y2="28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87370"/>
            <a:ext cx="5376777" cy="30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5736" y="2276872"/>
            <a:ext cx="8352928" cy="1107996"/>
          </a:xfrm>
          <a:prstGeom prst="rect">
            <a:avLst/>
          </a:prstGeom>
          <a:noFill/>
          <a:effectLst>
            <a:glow rad="469900">
              <a:schemeClr val="bg1"/>
            </a:glo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66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ANDERE FEIERTAGE</a:t>
            </a:r>
            <a:endParaRPr lang="tr-TR" sz="66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3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250217" y="332656"/>
            <a:ext cx="8354231" cy="2358400"/>
            <a:chOff x="250217" y="332656"/>
            <a:chExt cx="8354231" cy="235840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55"/>
            <a:stretch/>
          </p:blipFill>
          <p:spPr>
            <a:xfrm>
              <a:off x="250217" y="332656"/>
              <a:ext cx="4122896" cy="2358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Metin kutusu 2"/>
            <p:cNvSpPr txBox="1"/>
            <p:nvPr/>
          </p:nvSpPr>
          <p:spPr>
            <a:xfrm>
              <a:off x="4788024" y="836712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der </a:t>
              </a:r>
              <a:r>
                <a:rPr lang="tr-TR" sz="4800" dirty="0" err="1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Muttertag</a:t>
              </a:r>
              <a:endParaRPr lang="tr-TR" sz="4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755576" y="2169027"/>
            <a:ext cx="8041336" cy="2358000"/>
            <a:chOff x="755576" y="2169027"/>
            <a:chExt cx="8041336" cy="235800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61" y="2169027"/>
              <a:ext cx="4174451" cy="235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Metin kutusu 5"/>
            <p:cNvSpPr txBox="1"/>
            <p:nvPr/>
          </p:nvSpPr>
          <p:spPr>
            <a:xfrm>
              <a:off x="755576" y="2852936"/>
              <a:ext cx="4032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der </a:t>
              </a:r>
              <a:r>
                <a:rPr lang="tr-TR" sz="5400" dirty="0" err="1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Vatertag</a:t>
              </a:r>
              <a:endParaRPr lang="tr-TR" sz="5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267354" y="4293096"/>
            <a:ext cx="8876646" cy="2358000"/>
            <a:chOff x="267354" y="4293096"/>
            <a:chExt cx="8876646" cy="2358000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54" y="4293096"/>
              <a:ext cx="4105759" cy="235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Metin kutusu 7"/>
            <p:cNvSpPr txBox="1"/>
            <p:nvPr/>
          </p:nvSpPr>
          <p:spPr>
            <a:xfrm>
              <a:off x="4499992" y="5085184"/>
              <a:ext cx="4644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dirty="0" err="1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das</a:t>
              </a:r>
              <a:r>
                <a:rPr lang="tr-TR" sz="48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tr-TR" sz="4800" dirty="0" err="1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Weihnachten</a:t>
              </a:r>
              <a:endParaRPr lang="tr-TR" sz="4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67844" y="6926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27.06.1988</a:t>
            </a:r>
            <a:endParaRPr lang="tr-T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3559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Mein</a:t>
            </a:r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Geburtsdatum</a:t>
            </a:r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ist</a:t>
            </a:r>
            <a:endParaRPr lang="tr-T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3600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am</a:t>
            </a:r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siebenundzwanzigsten</a:t>
            </a:r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Juni</a:t>
            </a:r>
            <a:endParaRPr lang="tr-T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36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3600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neunzehnhundertachtundachtzig</a:t>
            </a:r>
            <a:r>
              <a:rPr lang="tr-TR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6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03648" y="117430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1. 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erste</a:t>
            </a:r>
            <a:endParaRPr lang="tr-T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03648" y="203840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zwei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03648" y="296695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dritte</a:t>
            </a:r>
            <a:endParaRPr lang="tr-T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403648" y="376659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vier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403648" y="4623137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fünf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788024" y="117430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sechs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788024" y="203084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>
                <a:latin typeface="Andalus" panose="02020603050405020304" pitchFamily="18" charset="-78"/>
                <a:cs typeface="Andalus" panose="02020603050405020304" pitchFamily="18" charset="-78"/>
              </a:rPr>
              <a:t>7</a:t>
            </a:r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sieb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788024" y="29745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8.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acht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788024" y="383104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9.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neun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788024" y="469514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10. </a:t>
            </a:r>
            <a:r>
              <a:rPr lang="tr-TR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zehn</a:t>
            </a:r>
            <a:r>
              <a:rPr lang="tr-TR" sz="54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54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7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17430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11. 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elf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203840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12.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zwölf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1520" y="2966953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13.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dreizehn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51520" y="37665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14.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vierzehn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1520" y="462313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15.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fünfzehn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211960" y="117430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sechzehn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20601" y="2030849"/>
            <a:ext cx="495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17.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siebzehn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220601" y="2974504"/>
            <a:ext cx="495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achtzehn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220601" y="3831049"/>
            <a:ext cx="495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19.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neunzehn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220601" y="4695145"/>
            <a:ext cx="4527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zwanzig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9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505" y="153434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dreißig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7505" y="2398440"/>
            <a:ext cx="396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vierzig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05" y="332699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fünfzig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7504" y="4126632"/>
            <a:ext cx="3969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sechzig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067944" y="153434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70.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siebzig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067945" y="248534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80.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achtzig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076586" y="3341890"/>
            <a:ext cx="423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90.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neunzig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076586" y="4285545"/>
            <a:ext cx="5824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100. </a:t>
            </a:r>
            <a:r>
              <a:rPr lang="tr-TR" sz="4800" dirty="0" err="1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</a:t>
            </a:r>
            <a:r>
              <a:rPr lang="tr-T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tr-TR" sz="48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hundert</a:t>
            </a:r>
            <a:r>
              <a:rPr lang="tr-TR" sz="4800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</a:t>
            </a:r>
            <a:endParaRPr lang="tr-TR" sz="48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3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5736" y="2276872"/>
            <a:ext cx="8352928" cy="1938992"/>
          </a:xfrm>
          <a:prstGeom prst="rect">
            <a:avLst/>
          </a:prstGeom>
          <a:noFill/>
          <a:effectLst>
            <a:glow rad="469900">
              <a:schemeClr val="bg1"/>
            </a:glo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DIE</a:t>
            </a:r>
          </a:p>
          <a:p>
            <a:r>
              <a:rPr lang="tr-TR" sz="6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NATIONALFEIERTAGE</a:t>
            </a:r>
            <a:endParaRPr lang="tr-TR" sz="6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13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3384735" y="-1961213"/>
            <a:ext cx="16639107" cy="10399441"/>
            <a:chOff x="-3384735" y="-1961213"/>
            <a:chExt cx="16639107" cy="1039944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01974">
              <a:off x="-3384735" y="-1961213"/>
              <a:ext cx="16639107" cy="10399441"/>
            </a:xfrm>
            <a:prstGeom prst="rect">
              <a:avLst/>
            </a:prstGeom>
          </p:spPr>
        </p:pic>
        <p:sp>
          <p:nvSpPr>
            <p:cNvPr id="8" name="Metin kutusu 7"/>
            <p:cNvSpPr txBox="1"/>
            <p:nvPr/>
          </p:nvSpPr>
          <p:spPr>
            <a:xfrm>
              <a:off x="1763688" y="332656"/>
              <a:ext cx="6336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TAG  DES  SIEGES</a:t>
              </a:r>
              <a:endParaRPr lang="tr-TR" sz="54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933056"/>
              <a:ext cx="2160240" cy="30226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986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3384735" y="-1961213"/>
            <a:ext cx="16639107" cy="10399441"/>
            <a:chOff x="-3384735" y="-1961213"/>
            <a:chExt cx="16639107" cy="1039944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01974">
              <a:off x="-3384735" y="-1961213"/>
              <a:ext cx="16639107" cy="10399441"/>
            </a:xfrm>
            <a:prstGeom prst="rect">
              <a:avLst/>
            </a:prstGeom>
          </p:spPr>
        </p:pic>
        <p:sp>
          <p:nvSpPr>
            <p:cNvPr id="8" name="Metin kutusu 7"/>
            <p:cNvSpPr txBox="1"/>
            <p:nvPr/>
          </p:nvSpPr>
          <p:spPr>
            <a:xfrm>
              <a:off x="431540" y="332656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NATIONALE SOUVERÄNITÄT UND KINDERFEST</a:t>
              </a:r>
              <a:endParaRPr lang="tr-TR" sz="3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933056"/>
              <a:ext cx="2160240" cy="30226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109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3384735" y="-1961213"/>
            <a:ext cx="16639107" cy="10399441"/>
            <a:chOff x="-3384735" y="-1961213"/>
            <a:chExt cx="16639107" cy="1039944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01974">
              <a:off x="-3384735" y="-1961213"/>
              <a:ext cx="16639107" cy="10399441"/>
            </a:xfrm>
            <a:prstGeom prst="rect">
              <a:avLst/>
            </a:prstGeom>
          </p:spPr>
        </p:pic>
        <p:sp>
          <p:nvSpPr>
            <p:cNvPr id="8" name="Metin kutusu 7"/>
            <p:cNvSpPr txBox="1"/>
            <p:nvPr/>
          </p:nvSpPr>
          <p:spPr>
            <a:xfrm>
              <a:off x="2078723" y="332656"/>
              <a:ext cx="49865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spc="-15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TAG DER REPUBLIK</a:t>
              </a:r>
              <a:endParaRPr lang="tr-TR" sz="4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933056"/>
              <a:ext cx="2160240" cy="30226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091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3384735" y="-1961213"/>
            <a:ext cx="16639107" cy="10399441"/>
            <a:chOff x="-3384735" y="-1961213"/>
            <a:chExt cx="16639107" cy="1039944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01974">
              <a:off x="-3384735" y="-1961213"/>
              <a:ext cx="16639107" cy="10399441"/>
            </a:xfrm>
            <a:prstGeom prst="rect">
              <a:avLst/>
            </a:prstGeom>
          </p:spPr>
        </p:pic>
        <p:sp>
          <p:nvSpPr>
            <p:cNvPr id="8" name="Metin kutusu 7"/>
            <p:cNvSpPr txBox="1"/>
            <p:nvPr/>
          </p:nvSpPr>
          <p:spPr>
            <a:xfrm>
              <a:off x="62499" y="332656"/>
              <a:ext cx="9019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200" spc="-15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GEDENKEN  AN  ATATÜRK</a:t>
              </a:r>
              <a:r>
                <a:rPr lang="tr-TR" sz="3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, JUGEND UND SPORTFEST</a:t>
              </a:r>
              <a:endParaRPr lang="tr-TR" sz="3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3933056"/>
              <a:ext cx="2160240" cy="30226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46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277</TotalTime>
  <Words>130</Words>
  <Application>Microsoft Office PowerPoint</Application>
  <PresentationFormat>Ekran Gösterisi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Andalus</vt:lpstr>
      <vt:lpstr>Book Antiqua</vt:lpstr>
      <vt:lpstr>Wingdings</vt:lpstr>
      <vt:lpstr>Cilt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user</cp:lastModifiedBy>
  <cp:revision>23</cp:revision>
  <dcterms:created xsi:type="dcterms:W3CDTF">2018-11-17T14:33:30Z</dcterms:created>
  <dcterms:modified xsi:type="dcterms:W3CDTF">2019-11-24T18:41:34Z</dcterms:modified>
</cp:coreProperties>
</file>