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6" r:id="rId2"/>
    <p:sldId id="279" r:id="rId3"/>
    <p:sldId id="280" r:id="rId4"/>
    <p:sldId id="281" r:id="rId5"/>
    <p:sldId id="282" r:id="rId6"/>
    <p:sldId id="283" r:id="rId7"/>
    <p:sldId id="278" r:id="rId8"/>
    <p:sldId id="256" r:id="rId9"/>
    <p:sldId id="257" r:id="rId10"/>
    <p:sldId id="258" r:id="rId11"/>
    <p:sldId id="259" r:id="rId12"/>
    <p:sldId id="260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6A9CA-52DB-411B-BA29-E2629608AA8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43FAE-60F3-4483-B8D7-0B20377C16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43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43FAE-60F3-4483-B8D7-0B20377C1660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5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4.jpeg"/><Relationship Id="rId7" Type="http://schemas.openxmlformats.org/officeDocument/2006/relationships/slide" Target="slide19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25.xml"/><Relationship Id="rId5" Type="http://schemas.openxmlformats.org/officeDocument/2006/relationships/slide" Target="slide15.xml"/><Relationship Id="rId10" Type="http://schemas.openxmlformats.org/officeDocument/2006/relationships/slide" Target="slide23.xml"/><Relationship Id="rId4" Type="http://schemas.openxmlformats.org/officeDocument/2006/relationships/slide" Target="slide11.xml"/><Relationship Id="rId9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827584" y="260648"/>
            <a:ext cx="7416823" cy="6048672"/>
            <a:chOff x="1344425" y="260648"/>
            <a:chExt cx="6192688" cy="545077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bliqueTopRight"/>
            <a:lightRig rig="threePt" dir="t"/>
          </a:scene3d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4425" y="260648"/>
              <a:ext cx="6192688" cy="5450777"/>
            </a:xfrm>
            <a:prstGeom prst="rect">
              <a:avLst/>
            </a:prstGeom>
            <a:sp3d>
              <a:bevelT/>
            </a:sp3d>
          </p:spPr>
        </p:pic>
        <p:sp>
          <p:nvSpPr>
            <p:cNvPr id="5" name="Metin kutusu 4"/>
            <p:cNvSpPr txBox="1"/>
            <p:nvPr/>
          </p:nvSpPr>
          <p:spPr>
            <a:xfrm>
              <a:off x="2123728" y="980728"/>
              <a:ext cx="4536504" cy="2080152"/>
            </a:xfrm>
            <a:prstGeom prst="rect">
              <a:avLst/>
            </a:prstGeom>
            <a:noFill/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800" b="1" dirty="0" err="1" smtClean="0">
                  <a:latin typeface="Andalus" panose="02020603050405020304" pitchFamily="18" charset="-78"/>
                  <a:cs typeface="Andalus" panose="02020603050405020304" pitchFamily="18" charset="-78"/>
                </a:rPr>
                <a:t>Thema</a:t>
              </a:r>
              <a:r>
                <a:rPr lang="tr-TR" sz="4800" b="1" dirty="0" smtClean="0">
                  <a:latin typeface="Andalus" panose="02020603050405020304" pitchFamily="18" charset="-78"/>
                  <a:cs typeface="Andalus" panose="02020603050405020304" pitchFamily="18" charset="-78"/>
                </a:rPr>
                <a:t>:</a:t>
              </a:r>
            </a:p>
            <a:p>
              <a:endParaRPr lang="tr-TR" sz="4800" b="1" dirty="0">
                <a:latin typeface="Andalus" panose="02020603050405020304" pitchFamily="18" charset="-78"/>
                <a:cs typeface="Andalus" panose="02020603050405020304" pitchFamily="18" charset="-78"/>
              </a:endParaRPr>
            </a:p>
            <a:p>
              <a:pPr algn="ctr"/>
              <a:r>
                <a:rPr lang="tr-TR" sz="4800" b="1" dirty="0" err="1" smtClean="0">
                  <a:latin typeface="Andalus" panose="02020603050405020304" pitchFamily="18" charset="-78"/>
                  <a:cs typeface="Andalus" panose="02020603050405020304" pitchFamily="18" charset="-78"/>
                </a:rPr>
                <a:t>Konjugationen</a:t>
              </a:r>
              <a:endParaRPr lang="tr-TR" sz="4800" b="1" dirty="0"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6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692696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Türkin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02619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851920" y="329717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dirty="0" err="1" smtClean="0">
                <a:solidFill>
                  <a:srgbClr val="00B0F0"/>
                </a:solidFill>
              </a:rPr>
              <a:t>Türke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195736" y="4869160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 err="1">
                <a:solidFill>
                  <a:srgbClr val="FFFF00"/>
                </a:solidFill>
              </a:rPr>
              <a:t>t</a:t>
            </a:r>
            <a:r>
              <a:rPr lang="tr-TR" sz="4000" b="1" dirty="0" err="1" smtClean="0">
                <a:solidFill>
                  <a:srgbClr val="FFFF00"/>
                </a:solidFill>
              </a:rPr>
              <a:t>ürkisch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4" action="ppaction://hlinksldjump"/>
          </p:cNvPr>
          <p:cNvSpPr/>
          <p:nvPr/>
        </p:nvSpPr>
        <p:spPr>
          <a:xfrm>
            <a:off x="323528" y="5577046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almanya bayrağ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mage result for almanya bayrağ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mage result for almanya bayrağı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104" name="Picture 8" descr="Image result for almanya bayrağ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7" y="438528"/>
            <a:ext cx="8584513" cy="5150711"/>
          </a:xfrm>
          <a:prstGeom prst="rect">
            <a:avLst/>
          </a:prstGeom>
          <a:noFill/>
          <a:effectLst>
            <a:glow rad="711200">
              <a:srgbClr val="FFFF00">
                <a:alpha val="68000"/>
              </a:srgbClr>
            </a:glo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2771800" y="5869721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Deutschland</a:t>
            </a:r>
            <a:endParaRPr lang="tr-TR" sz="6000" b="1" dirty="0"/>
          </a:p>
        </p:txBody>
      </p:sp>
    </p:spTree>
    <p:extLst>
      <p:ext uri="{BB962C8B-B14F-4D97-AF65-F5344CB8AC3E}">
        <p14:creationId xmlns:p14="http://schemas.microsoft.com/office/powerpoint/2010/main" val="3741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764704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Deutsche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4627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419872" y="3284984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dirty="0" err="1" smtClean="0">
                <a:solidFill>
                  <a:srgbClr val="00B0F0"/>
                </a:solidFill>
              </a:rPr>
              <a:t>Deutsche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195736" y="4725144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 err="1">
                <a:solidFill>
                  <a:srgbClr val="FFFF00"/>
                </a:solidFill>
              </a:rPr>
              <a:t>d</a:t>
            </a:r>
            <a:r>
              <a:rPr lang="tr-TR" sz="4000" b="1" dirty="0" err="1" smtClean="0">
                <a:solidFill>
                  <a:srgbClr val="FFFF00"/>
                </a:solidFill>
              </a:rPr>
              <a:t>eutsch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5" action="ppaction://hlinksldjump"/>
          </p:cNvPr>
          <p:cNvSpPr/>
          <p:nvPr/>
        </p:nvSpPr>
        <p:spPr>
          <a:xfrm>
            <a:off x="323528" y="5577046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4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almanya bayrağ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mage result for almanya bayrağ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mage result for almanya bayrağı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275856" y="580526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England</a:t>
            </a:r>
            <a:endParaRPr lang="tr-TR" sz="60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73" y="908720"/>
            <a:ext cx="8190483" cy="4608512"/>
          </a:xfrm>
          <a:prstGeom prst="rect">
            <a:avLst/>
          </a:prstGeom>
          <a:effectLst>
            <a:glow rad="1270000">
              <a:srgbClr val="0070C0">
                <a:alpha val="68000"/>
              </a:srgbClr>
            </a:glow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25822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76470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Engländerin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4627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385724" y="3369186"/>
            <a:ext cx="2986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dirty="0" err="1" smtClean="0">
                <a:solidFill>
                  <a:srgbClr val="00B0F0"/>
                </a:solidFill>
              </a:rPr>
              <a:t>Engländer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051720" y="4797152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 err="1" smtClean="0">
                <a:solidFill>
                  <a:srgbClr val="FFFF00"/>
                </a:solidFill>
              </a:rPr>
              <a:t>englisch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4" action="ppaction://hlinksldjump"/>
          </p:cNvPr>
          <p:cNvSpPr/>
          <p:nvPr/>
        </p:nvSpPr>
        <p:spPr>
          <a:xfrm>
            <a:off x="323528" y="5577046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4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almanya bayrağ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mage result for almanya bayrağ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mage result for almanya bayrağı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275856" y="5661248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Spanien</a:t>
            </a:r>
            <a:endParaRPr lang="tr-TR" sz="6000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6924590" cy="4608000"/>
          </a:xfrm>
          <a:prstGeom prst="rect">
            <a:avLst/>
          </a:prstGeom>
          <a:effectLst>
            <a:glow rad="1270000">
              <a:srgbClr val="FF0000">
                <a:alpha val="81000"/>
              </a:srgbClr>
            </a:glow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25567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76470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Spanierin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4627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601748" y="3369186"/>
            <a:ext cx="2626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smtClean="0">
                <a:solidFill>
                  <a:srgbClr val="00B0F0"/>
                </a:solidFill>
              </a:rPr>
              <a:t>Spanier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979712" y="4725144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 err="1" smtClean="0">
                <a:solidFill>
                  <a:srgbClr val="FFFF00"/>
                </a:solidFill>
              </a:rPr>
              <a:t>spanisch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4" action="ppaction://hlinksldjump"/>
          </p:cNvPr>
          <p:cNvSpPr/>
          <p:nvPr/>
        </p:nvSpPr>
        <p:spPr>
          <a:xfrm>
            <a:off x="323528" y="5577046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6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almanya bayrağ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mage result for almanya bayrağ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mage result for almanya bayrağı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275856" y="5661248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Portugal</a:t>
            </a:r>
            <a:endParaRPr lang="tr-TR" sz="60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6906152" cy="4608000"/>
          </a:xfrm>
          <a:prstGeom prst="rect">
            <a:avLst/>
          </a:prstGeom>
          <a:effectLst>
            <a:glow rad="1397000">
              <a:srgbClr val="00B050">
                <a:alpha val="70000"/>
              </a:srgbClr>
            </a:glow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34643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76470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Portugiesin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4627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131840" y="3369186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dirty="0" err="1" smtClean="0">
                <a:solidFill>
                  <a:srgbClr val="00B0F0"/>
                </a:solidFill>
              </a:rPr>
              <a:t>Portugiese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509999" y="4869160"/>
            <a:ext cx="6086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 err="1" smtClean="0">
                <a:solidFill>
                  <a:srgbClr val="FFFF00"/>
                </a:solidFill>
              </a:rPr>
              <a:t>portugiesisch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4" action="ppaction://hlinksldjump"/>
          </p:cNvPr>
          <p:cNvSpPr/>
          <p:nvPr/>
        </p:nvSpPr>
        <p:spPr>
          <a:xfrm>
            <a:off x="323528" y="5577046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6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almanya bayrağ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mage result for almanya bayrağ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mage result for almanya bayrağı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627784" y="566124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Frankreich</a:t>
            </a:r>
            <a:endParaRPr lang="tr-TR" sz="6000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6712"/>
            <a:ext cx="6924590" cy="4608000"/>
          </a:xfrm>
          <a:prstGeom prst="rect">
            <a:avLst/>
          </a:prstGeom>
          <a:effectLst>
            <a:glow rad="1905000">
              <a:schemeClr val="tx1">
                <a:alpha val="60000"/>
              </a:schemeClr>
            </a:glow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19720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339752" y="116632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eißen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(adlandırmak)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55576" y="1052736"/>
            <a:ext cx="11521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ch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83768" y="1052736"/>
            <a:ext cx="16561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heiß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491880" y="1042330"/>
            <a:ext cx="8640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</a:p>
          <a:p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</a:t>
            </a:r>
            <a:endParaRPr lang="tr-TR" sz="4000" b="1" dirty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3851920" y="1062598"/>
            <a:ext cx="554461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Jasmin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Ceren.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Ahmet.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Bahar.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Ufuk.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Filiz 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und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Burak.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Yusuf 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und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Canan.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Ali 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und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Buse.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Herr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Schmidt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253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76470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Französin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4627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131840" y="3369186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dirty="0" err="1" smtClean="0">
                <a:solidFill>
                  <a:srgbClr val="00B0F0"/>
                </a:solidFill>
              </a:rPr>
              <a:t>Franzose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763688" y="472514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 err="1" smtClean="0">
                <a:solidFill>
                  <a:srgbClr val="FFFF00"/>
                </a:solidFill>
              </a:rPr>
              <a:t>französisch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4" action="ppaction://hlinksldjump"/>
          </p:cNvPr>
          <p:cNvSpPr/>
          <p:nvPr/>
        </p:nvSpPr>
        <p:spPr>
          <a:xfrm>
            <a:off x="323528" y="5577046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7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almanya bayrağ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mage result for almanya bayrağ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mage result for almanya bayrağı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491880" y="566124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Italien</a:t>
            </a:r>
            <a:endParaRPr lang="tr-TR" sz="60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52" y="764704"/>
            <a:ext cx="6906047" cy="4608000"/>
          </a:xfrm>
          <a:prstGeom prst="rect">
            <a:avLst/>
          </a:prstGeom>
          <a:effectLst>
            <a:glow rad="1524000">
              <a:srgbClr val="92D050">
                <a:alpha val="74000"/>
              </a:srgbClr>
            </a:glo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0012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76470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Italienerin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4627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491880" y="336918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dirty="0" err="1" smtClean="0">
                <a:solidFill>
                  <a:srgbClr val="00B0F0"/>
                </a:solidFill>
              </a:rPr>
              <a:t>Italiener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763688" y="465313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 err="1" smtClean="0">
                <a:solidFill>
                  <a:srgbClr val="FFFF00"/>
                </a:solidFill>
              </a:rPr>
              <a:t>italienisch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4" action="ppaction://hlinksldjump"/>
          </p:cNvPr>
          <p:cNvSpPr/>
          <p:nvPr/>
        </p:nvSpPr>
        <p:spPr>
          <a:xfrm>
            <a:off x="323528" y="5517232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4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almanya bayrağ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mage result for almanya bayrağ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mage result for almanya bayrağı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059832" y="5661248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Russland</a:t>
            </a:r>
            <a:endParaRPr lang="tr-TR" sz="6000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79" y="621200"/>
            <a:ext cx="6910650" cy="4608000"/>
          </a:xfrm>
          <a:prstGeom prst="rect">
            <a:avLst/>
          </a:prstGeom>
          <a:effectLst>
            <a:glow rad="1905000">
              <a:srgbClr val="00B0F0">
                <a:alpha val="74000"/>
              </a:srgb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170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76470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Russin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4627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779912" y="336918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dirty="0" err="1" smtClean="0">
                <a:solidFill>
                  <a:srgbClr val="00B0F0"/>
                </a:solidFill>
              </a:rPr>
              <a:t>Russe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979712" y="4665330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 err="1" smtClean="0">
                <a:solidFill>
                  <a:srgbClr val="FFFF00"/>
                </a:solidFill>
              </a:rPr>
              <a:t>russisch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4" action="ppaction://hlinksldjump"/>
          </p:cNvPr>
          <p:cNvSpPr/>
          <p:nvPr/>
        </p:nvSpPr>
        <p:spPr>
          <a:xfrm>
            <a:off x="323528" y="5577046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3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almanya bayrağ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mage result for almanya bayrağı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mage result for almanya bayrağı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771800" y="5661248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Niederland</a:t>
            </a:r>
            <a:endParaRPr lang="tr-TR" sz="60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61151"/>
            <a:ext cx="6910650" cy="4608000"/>
          </a:xfrm>
          <a:prstGeom prst="rect">
            <a:avLst/>
          </a:prstGeom>
          <a:effectLst>
            <a:glow rad="1905000">
              <a:srgbClr val="FFC000">
                <a:alpha val="59000"/>
              </a:srgbClr>
            </a:glow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17306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HP\Desktop\Adsı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3278220" cy="299777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915816" y="764704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>
                <a:solidFill>
                  <a:srgbClr val="FF0066"/>
                </a:solidFill>
              </a:rPr>
              <a:t>Die</a:t>
            </a:r>
            <a:r>
              <a:rPr lang="tr-TR" sz="4000" dirty="0" smtClean="0">
                <a:solidFill>
                  <a:srgbClr val="FF0066"/>
                </a:solidFill>
              </a:rPr>
              <a:t> </a:t>
            </a:r>
            <a:r>
              <a:rPr lang="tr-TR" sz="4000" dirty="0" err="1" smtClean="0">
                <a:solidFill>
                  <a:srgbClr val="FF0066"/>
                </a:solidFill>
              </a:rPr>
              <a:t>Niederländerin</a:t>
            </a:r>
            <a:endParaRPr lang="tr-TR" sz="4000" dirty="0">
              <a:solidFill>
                <a:srgbClr val="FF0066"/>
              </a:solidFill>
            </a:endParaRPr>
          </a:p>
        </p:txBody>
      </p:sp>
      <p:pic>
        <p:nvPicPr>
          <p:cNvPr id="3076" name="Picture 4" descr="C:\Users\HP\Desktop\Adsızds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4627"/>
            <a:ext cx="3099667" cy="283449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2843808" y="3369186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Der </a:t>
            </a:r>
            <a:r>
              <a:rPr lang="tr-TR" sz="4000" dirty="0" err="1" smtClean="0">
                <a:solidFill>
                  <a:srgbClr val="00B0F0"/>
                </a:solidFill>
              </a:rPr>
              <a:t>Niederländer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331640" y="465313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/>
              <a:t>Wir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sprechen</a:t>
            </a:r>
            <a:r>
              <a:rPr lang="tr-TR" sz="4000" b="1" dirty="0" smtClean="0"/>
              <a:t> </a:t>
            </a:r>
            <a:r>
              <a:rPr lang="tr-TR" sz="4000" b="1" dirty="0">
                <a:solidFill>
                  <a:srgbClr val="FFFF00"/>
                </a:solidFill>
              </a:rPr>
              <a:t> </a:t>
            </a:r>
            <a:r>
              <a:rPr lang="tr-TR" sz="4000" b="1" dirty="0" err="1" smtClean="0">
                <a:solidFill>
                  <a:srgbClr val="FFFF00"/>
                </a:solidFill>
              </a:rPr>
              <a:t>niederländisch</a:t>
            </a:r>
            <a:r>
              <a:rPr lang="tr-TR" sz="4000" b="1" dirty="0" smtClean="0"/>
              <a:t>.</a:t>
            </a:r>
            <a:endParaRPr lang="tr-TR" sz="4000" b="1" dirty="0"/>
          </a:p>
        </p:txBody>
      </p:sp>
      <p:sp>
        <p:nvSpPr>
          <p:cNvPr id="7" name="Dikdörtgen 6">
            <a:hlinkClick r:id="rId4" action="ppaction://hlinksldjump"/>
          </p:cNvPr>
          <p:cNvSpPr/>
          <p:nvPr/>
        </p:nvSpPr>
        <p:spPr>
          <a:xfrm>
            <a:off x="323528" y="5577046"/>
            <a:ext cx="8716291" cy="1164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7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99792" y="116632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sein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(olmak)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55576" y="1052736"/>
            <a:ext cx="11521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ch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83768" y="1052736"/>
            <a:ext cx="16561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bin</a:t>
            </a: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bist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ist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ist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ist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sind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seid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sind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sind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275856" y="1062598"/>
            <a:ext cx="554461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Jasmin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Ceren.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Ahmet.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Bahar.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Ufuk.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Filiz 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und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Burak.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Yusuf 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und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Canan.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Ali 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und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Buse.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Herr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Schmidt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75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3569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wohnen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(ikamet etmek)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55576" y="1052736"/>
            <a:ext cx="11521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ch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83768" y="1052736"/>
            <a:ext cx="16561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wohn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644008" y="1069568"/>
            <a:ext cx="8640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779912" y="1052736"/>
            <a:ext cx="8640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</a:p>
          <a:p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</a:t>
            </a:r>
            <a:endParaRPr lang="tr-TR" sz="4000" b="1" dirty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5652120" y="1062598"/>
            <a:ext cx="244827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Ankara.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Bursa.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Rize.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Kütahya.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Berlin.</a:t>
            </a: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München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Bremen.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Leipzig.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Barcelona.</a:t>
            </a: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64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483768" y="11663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kommen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(gelmek)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55576" y="1052736"/>
            <a:ext cx="11521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ch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83768" y="1052736"/>
            <a:ext cx="16561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komm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923928" y="1052736"/>
            <a:ext cx="8640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</a:p>
          <a:p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</a:t>
            </a:r>
            <a:endParaRPr lang="tr-TR" sz="4000" b="1" dirty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716016" y="1052736"/>
            <a:ext cx="10081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aus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012160" y="1062598"/>
            <a:ext cx="244827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Ankara.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Bursa.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Rize.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Kütahya.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Berlin.</a:t>
            </a: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München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Bremen.</a:t>
            </a: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Leipzig.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Barcelona.</a:t>
            </a: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038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483768" y="116632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sprechen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(konuşmak)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55576" y="1052736"/>
            <a:ext cx="11521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ch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hr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Sie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83768" y="1052736"/>
            <a:ext cx="16561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sprech</a:t>
            </a:r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sprich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sprich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sprich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sprich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sprech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sprech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sprech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sprech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32040" y="1062598"/>
            <a:ext cx="3600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englisch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türkisch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französisch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italienisch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deutsch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spanisch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portugiesisch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russisch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niederländisch</a:t>
            </a:r>
            <a:r>
              <a:rPr lang="tr-TR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tr-TR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923928" y="1052736"/>
            <a:ext cx="8640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endParaRPr lang="tr-TR" sz="4000" b="1" dirty="0" smtClean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tr-TR" sz="4000" b="1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</a:t>
            </a:r>
          </a:p>
          <a:p>
            <a:r>
              <a:rPr lang="tr-TR" sz="4000" b="1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</a:t>
            </a:r>
            <a:endParaRPr lang="tr-TR" sz="4000" b="1" dirty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568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1344425" y="260648"/>
            <a:ext cx="6192688" cy="5450777"/>
            <a:chOff x="1344425" y="260648"/>
            <a:chExt cx="6192688" cy="545077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bliqueTopRight"/>
            <a:lightRig rig="threePt" dir="t"/>
          </a:scene3d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4425" y="260648"/>
              <a:ext cx="6192688" cy="5450777"/>
            </a:xfrm>
            <a:prstGeom prst="rect">
              <a:avLst/>
            </a:prstGeom>
            <a:sp3d>
              <a:bevelT/>
            </a:sp3d>
          </p:spPr>
        </p:pic>
        <p:sp>
          <p:nvSpPr>
            <p:cNvPr id="5" name="Metin kutusu 4"/>
            <p:cNvSpPr txBox="1"/>
            <p:nvPr/>
          </p:nvSpPr>
          <p:spPr>
            <a:xfrm>
              <a:off x="2123728" y="980728"/>
              <a:ext cx="4536504" cy="2308324"/>
            </a:xfrm>
            <a:prstGeom prst="rect">
              <a:avLst/>
            </a:prstGeom>
            <a:noFill/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800" b="1" dirty="0" err="1" smtClean="0">
                  <a:latin typeface="Andalus" panose="02020603050405020304" pitchFamily="18" charset="-78"/>
                  <a:cs typeface="Andalus" panose="02020603050405020304" pitchFamily="18" charset="-78"/>
                </a:rPr>
                <a:t>Thema</a:t>
              </a:r>
              <a:r>
                <a:rPr lang="tr-TR" sz="4800" b="1" dirty="0" smtClean="0">
                  <a:latin typeface="Andalus" panose="02020603050405020304" pitchFamily="18" charset="-78"/>
                  <a:cs typeface="Andalus" panose="02020603050405020304" pitchFamily="18" charset="-78"/>
                </a:rPr>
                <a:t>:</a:t>
              </a:r>
            </a:p>
            <a:p>
              <a:endParaRPr lang="tr-TR" sz="4800" b="1" dirty="0">
                <a:latin typeface="Andalus" panose="02020603050405020304" pitchFamily="18" charset="-78"/>
                <a:cs typeface="Andalus" panose="02020603050405020304" pitchFamily="18" charset="-78"/>
              </a:endParaRPr>
            </a:p>
            <a:p>
              <a:pPr algn="ctr"/>
              <a:r>
                <a:rPr lang="tr-TR" sz="4800" b="1" dirty="0" err="1" smtClean="0">
                  <a:latin typeface="Andalus" panose="02020603050405020304" pitchFamily="18" charset="-78"/>
                  <a:cs typeface="Andalus" panose="02020603050405020304" pitchFamily="18" charset="-78"/>
                </a:rPr>
                <a:t>Ländernamen</a:t>
              </a:r>
              <a:endParaRPr lang="tr-TR" sz="4800" b="1" dirty="0"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1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vrupa haritas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9459"/>
            <a:ext cx="7560840" cy="6350567"/>
          </a:xfrm>
          <a:prstGeom prst="rect">
            <a:avLst/>
          </a:prstGeom>
          <a:noFill/>
          <a:ln>
            <a:noFill/>
          </a:ln>
          <a:effectLst>
            <a:glow rad="6604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hlinkClick r:id="rId2" action="ppaction://hlinksldjump"/>
          </p:cNvPr>
          <p:cNvSpPr/>
          <p:nvPr/>
        </p:nvSpPr>
        <p:spPr>
          <a:xfrm>
            <a:off x="7092280" y="5362306"/>
            <a:ext cx="1224136" cy="89883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4103948" y="3842556"/>
            <a:ext cx="612068" cy="6665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>
            <a:hlinkClick r:id="rId5" action="ppaction://hlinksldjump"/>
          </p:cNvPr>
          <p:cNvSpPr/>
          <p:nvPr/>
        </p:nvSpPr>
        <p:spPr>
          <a:xfrm>
            <a:off x="1822910" y="5362306"/>
            <a:ext cx="948889" cy="87277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>
            <a:hlinkClick r:id="rId6" action="ppaction://hlinksldjump"/>
          </p:cNvPr>
          <p:cNvSpPr/>
          <p:nvPr/>
        </p:nvSpPr>
        <p:spPr>
          <a:xfrm>
            <a:off x="755576" y="5029567"/>
            <a:ext cx="948889" cy="87277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val 9">
            <a:hlinkClick r:id="rId7" action="ppaction://hlinksldjump"/>
          </p:cNvPr>
          <p:cNvSpPr/>
          <p:nvPr/>
        </p:nvSpPr>
        <p:spPr>
          <a:xfrm>
            <a:off x="2915815" y="4214521"/>
            <a:ext cx="948889" cy="87277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>
            <a:hlinkClick r:id="rId8" action="ppaction://hlinksldjump"/>
          </p:cNvPr>
          <p:cNvSpPr/>
          <p:nvPr/>
        </p:nvSpPr>
        <p:spPr>
          <a:xfrm>
            <a:off x="4017104" y="4925916"/>
            <a:ext cx="948889" cy="87277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hlinkClick r:id="rId9" action="ppaction://hlinksldjump"/>
          </p:cNvPr>
          <p:cNvSpPr/>
          <p:nvPr/>
        </p:nvSpPr>
        <p:spPr>
          <a:xfrm>
            <a:off x="2530563" y="3058352"/>
            <a:ext cx="948889" cy="87277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>
            <a:hlinkClick r:id="rId10" action="ppaction://hlinksldjump"/>
          </p:cNvPr>
          <p:cNvSpPr/>
          <p:nvPr/>
        </p:nvSpPr>
        <p:spPr>
          <a:xfrm>
            <a:off x="6639033" y="1569546"/>
            <a:ext cx="2130629" cy="20882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>
            <a:hlinkClick r:id="rId11" action="ppaction://hlinksldjump"/>
          </p:cNvPr>
          <p:cNvSpPr/>
          <p:nvPr/>
        </p:nvSpPr>
        <p:spPr>
          <a:xfrm>
            <a:off x="3675764" y="3511955"/>
            <a:ext cx="396044" cy="41917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6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ürki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88424" cy="5350692"/>
          </a:xfrm>
          <a:prstGeom prst="rect">
            <a:avLst/>
          </a:prstGeom>
          <a:noFill/>
          <a:effectLst>
            <a:glow rad="711200">
              <a:srgbClr val="FF0000">
                <a:alpha val="68000"/>
              </a:srgbClr>
            </a:glo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843808" y="5869721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err="1" smtClean="0"/>
              <a:t>Die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Türkei</a:t>
            </a:r>
            <a:endParaRPr lang="tr-TR" sz="6000" b="1" dirty="0"/>
          </a:p>
        </p:txBody>
      </p:sp>
    </p:spTree>
    <p:extLst>
      <p:ext uri="{BB962C8B-B14F-4D97-AF65-F5344CB8AC3E}">
        <p14:creationId xmlns:p14="http://schemas.microsoft.com/office/powerpoint/2010/main" val="35043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203</TotalTime>
  <Words>308</Words>
  <Application>Microsoft Office PowerPoint</Application>
  <PresentationFormat>Ekran Gösterisi (4:3)</PresentationFormat>
  <Paragraphs>242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Ufuk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Tekin Atabek</dc:creator>
  <cp:lastModifiedBy>HP</cp:lastModifiedBy>
  <cp:revision>24</cp:revision>
  <dcterms:created xsi:type="dcterms:W3CDTF">2017-10-18T19:37:48Z</dcterms:created>
  <dcterms:modified xsi:type="dcterms:W3CDTF">2018-11-05T11:43:41Z</dcterms:modified>
</cp:coreProperties>
</file>