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09.12.2018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09.12.2018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FF"/>
            </a:gs>
            <a:gs pos="100000">
              <a:srgbClr val="1F1F1F"/>
            </a:gs>
            <a:gs pos="0">
              <a:srgbClr val="FFFFFF"/>
            </a:gs>
            <a:gs pos="48000">
              <a:srgbClr val="636363"/>
            </a:gs>
            <a:gs pos="60000">
              <a:srgbClr val="CFCFCF"/>
            </a:gs>
            <a:gs pos="59000">
              <a:srgbClr val="CFCFCF"/>
            </a:gs>
            <a:gs pos="100000">
              <a:srgbClr val="FFFF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 24"/>
          <p:cNvGrpSpPr/>
          <p:nvPr/>
        </p:nvGrpSpPr>
        <p:grpSpPr>
          <a:xfrm>
            <a:off x="827584" y="260648"/>
            <a:ext cx="7416823" cy="6048672"/>
            <a:chOff x="1344425" y="260648"/>
            <a:chExt cx="6192688" cy="545077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bliqueTopRight"/>
            <a:lightRig rig="threePt" dir="t"/>
          </a:scene3d>
        </p:grpSpPr>
        <p:pic>
          <p:nvPicPr>
            <p:cNvPr id="26" name="Resim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425" y="260648"/>
              <a:ext cx="6192688" cy="5450777"/>
            </a:xfrm>
            <a:prstGeom prst="rect">
              <a:avLst/>
            </a:prstGeom>
            <a:sp3d>
              <a:bevelT/>
            </a:sp3d>
          </p:spPr>
        </p:pic>
        <p:sp>
          <p:nvSpPr>
            <p:cNvPr id="27" name="Metin kutusu 26"/>
            <p:cNvSpPr txBox="1"/>
            <p:nvPr/>
          </p:nvSpPr>
          <p:spPr>
            <a:xfrm>
              <a:off x="2123728" y="980728"/>
              <a:ext cx="4536504" cy="2080152"/>
            </a:xfrm>
            <a:prstGeom prst="rect">
              <a:avLst/>
            </a:prstGeom>
            <a:noFill/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Thema</a:t>
              </a:r>
              <a:r>
                <a:rPr lang="tr-TR" sz="4800" b="1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:</a:t>
              </a:r>
            </a:p>
            <a:p>
              <a:endParaRPr lang="tr-TR" sz="4800" b="1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pPr algn="ctr"/>
              <a:r>
                <a:rPr lang="tr-TR" sz="4800" b="1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Die</a:t>
              </a:r>
              <a:r>
                <a:rPr lang="tr-TR" sz="4800" b="1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 </a:t>
              </a:r>
              <a:r>
                <a:rPr lang="tr-TR" sz="4800" b="1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Farben</a:t>
              </a:r>
              <a:endParaRPr lang="tr-TR" sz="4800" b="1" dirty="0" smtClean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3172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FF"/>
            </a:gs>
            <a:gs pos="100000">
              <a:srgbClr val="1F1F1F"/>
            </a:gs>
            <a:gs pos="0">
              <a:srgbClr val="FFFFFF"/>
            </a:gs>
            <a:gs pos="48000">
              <a:srgbClr val="636363"/>
            </a:gs>
            <a:gs pos="60000">
              <a:srgbClr val="CFCFCF"/>
            </a:gs>
            <a:gs pos="59000">
              <a:srgbClr val="CFCFCF"/>
            </a:gs>
            <a:gs pos="100000">
              <a:srgbClr val="FFFF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 20"/>
          <p:cNvGrpSpPr/>
          <p:nvPr/>
        </p:nvGrpSpPr>
        <p:grpSpPr>
          <a:xfrm>
            <a:off x="90086" y="188639"/>
            <a:ext cx="3977858" cy="3094604"/>
            <a:chOff x="90086" y="188639"/>
            <a:chExt cx="3977858" cy="3094604"/>
          </a:xfrm>
        </p:grpSpPr>
        <p:sp>
          <p:nvSpPr>
            <p:cNvPr id="12" name="Metin kutusu 11"/>
            <p:cNvSpPr txBox="1"/>
            <p:nvPr/>
          </p:nvSpPr>
          <p:spPr>
            <a:xfrm>
              <a:off x="144016" y="2636912"/>
              <a:ext cx="3923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Der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Schnee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ist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weiß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.</a:t>
              </a:r>
              <a:endParaRPr lang="tr-TR" sz="36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4" name="Resim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86" y="188639"/>
              <a:ext cx="3977858" cy="24861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2" name="Grup 21"/>
          <p:cNvGrpSpPr/>
          <p:nvPr/>
        </p:nvGrpSpPr>
        <p:grpSpPr>
          <a:xfrm>
            <a:off x="4860032" y="311855"/>
            <a:ext cx="3816424" cy="2983582"/>
            <a:chOff x="4860032" y="311855"/>
            <a:chExt cx="3816424" cy="2983582"/>
          </a:xfrm>
        </p:grpSpPr>
        <p:pic>
          <p:nvPicPr>
            <p:cNvPr id="15" name="Resim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087" b="89855" l="9935" r="95114">
                          <a14:foregroundMark x1="28827" y1="35652" x2="28502" y2="40870"/>
                          <a14:foregroundMark x1="30130" y1="57101" x2="28176" y2="417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9" t="4415" r="16597" b="8103"/>
            <a:stretch/>
          </p:blipFill>
          <p:spPr>
            <a:xfrm>
              <a:off x="5220072" y="311855"/>
              <a:ext cx="2736304" cy="2239727"/>
            </a:xfrm>
            <a:prstGeom prst="rect">
              <a:avLst/>
            </a:prstGeom>
          </p:spPr>
        </p:pic>
        <p:sp>
          <p:nvSpPr>
            <p:cNvPr id="16" name="Metin kutusu 15"/>
            <p:cNvSpPr txBox="1"/>
            <p:nvPr/>
          </p:nvSpPr>
          <p:spPr>
            <a:xfrm>
              <a:off x="4860032" y="2649106"/>
              <a:ext cx="3816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Die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Zitrone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ist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gelb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.</a:t>
              </a:r>
              <a:endParaRPr lang="tr-TR" sz="36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3" name="Grup 22"/>
          <p:cNvGrpSpPr/>
          <p:nvPr/>
        </p:nvGrpSpPr>
        <p:grpSpPr>
          <a:xfrm>
            <a:off x="107504" y="3568534"/>
            <a:ext cx="4248472" cy="3039271"/>
            <a:chOff x="107504" y="3568534"/>
            <a:chExt cx="4248472" cy="3039271"/>
          </a:xfrm>
        </p:grpSpPr>
        <p:pic>
          <p:nvPicPr>
            <p:cNvPr id="17" name="Resim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980" y="3568534"/>
              <a:ext cx="3831964" cy="23929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Metin kutusu 17"/>
            <p:cNvSpPr txBox="1"/>
            <p:nvPr/>
          </p:nvSpPr>
          <p:spPr>
            <a:xfrm>
              <a:off x="107504" y="5961474"/>
              <a:ext cx="4248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Die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Orange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ist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orange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.</a:t>
              </a:r>
              <a:endParaRPr lang="tr-TR" sz="36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4" name="Grup 23"/>
          <p:cNvGrpSpPr/>
          <p:nvPr/>
        </p:nvGrpSpPr>
        <p:grpSpPr>
          <a:xfrm>
            <a:off x="5364088" y="3261079"/>
            <a:ext cx="3024336" cy="3408281"/>
            <a:chOff x="5364088" y="3261079"/>
            <a:chExt cx="3024336" cy="3408281"/>
          </a:xfrm>
        </p:grpSpPr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667" b="95667" l="9155" r="954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8311" y="3261079"/>
              <a:ext cx="2556373" cy="2700394"/>
            </a:xfrm>
            <a:prstGeom prst="rect">
              <a:avLst/>
            </a:prstGeom>
          </p:spPr>
        </p:pic>
        <p:sp>
          <p:nvSpPr>
            <p:cNvPr id="20" name="Metin kutusu 19"/>
            <p:cNvSpPr txBox="1"/>
            <p:nvPr/>
          </p:nvSpPr>
          <p:spPr>
            <a:xfrm>
              <a:off x="5364088" y="6023029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Das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Blut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ist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rot.</a:t>
              </a:r>
              <a:endParaRPr lang="tr-TR" sz="36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6418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FF"/>
            </a:gs>
            <a:gs pos="100000">
              <a:srgbClr val="1F1F1F"/>
            </a:gs>
            <a:gs pos="0">
              <a:srgbClr val="FFFFFF"/>
            </a:gs>
            <a:gs pos="48000">
              <a:srgbClr val="636363"/>
            </a:gs>
            <a:gs pos="60000">
              <a:srgbClr val="CFCFCF"/>
            </a:gs>
            <a:gs pos="59000">
              <a:srgbClr val="CFCFCF"/>
            </a:gs>
            <a:gs pos="100000">
              <a:srgbClr val="FFFF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395536" y="231984"/>
            <a:ext cx="3206571" cy="3051259"/>
            <a:chOff x="395536" y="231984"/>
            <a:chExt cx="3206571" cy="3051259"/>
          </a:xfrm>
        </p:grpSpPr>
        <p:sp>
          <p:nvSpPr>
            <p:cNvPr id="12" name="Metin kutusu 11"/>
            <p:cNvSpPr txBox="1"/>
            <p:nvPr/>
          </p:nvSpPr>
          <p:spPr>
            <a:xfrm>
              <a:off x="432048" y="2636912"/>
              <a:ext cx="30598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Die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Viole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ist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lila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.</a:t>
              </a:r>
              <a:endParaRPr lang="tr-TR" sz="36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31984"/>
              <a:ext cx="3206571" cy="240492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7" name="Grup 6"/>
          <p:cNvGrpSpPr/>
          <p:nvPr/>
        </p:nvGrpSpPr>
        <p:grpSpPr>
          <a:xfrm>
            <a:off x="5220072" y="231984"/>
            <a:ext cx="3456384" cy="3063453"/>
            <a:chOff x="5220072" y="231984"/>
            <a:chExt cx="3456384" cy="3063453"/>
          </a:xfrm>
        </p:grpSpPr>
        <p:sp>
          <p:nvSpPr>
            <p:cNvPr id="16" name="Metin kutusu 15"/>
            <p:cNvSpPr txBox="1"/>
            <p:nvPr/>
          </p:nvSpPr>
          <p:spPr>
            <a:xfrm>
              <a:off x="5220072" y="2649106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Das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Meer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ist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blau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.</a:t>
              </a:r>
              <a:endParaRPr lang="tr-TR" sz="36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926" y="231984"/>
              <a:ext cx="2392660" cy="239266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8" name="Grup 7"/>
          <p:cNvGrpSpPr/>
          <p:nvPr/>
        </p:nvGrpSpPr>
        <p:grpSpPr>
          <a:xfrm>
            <a:off x="323528" y="3342667"/>
            <a:ext cx="3600400" cy="3398701"/>
            <a:chOff x="323528" y="3342667"/>
            <a:chExt cx="3600400" cy="3398701"/>
          </a:xfrm>
        </p:grpSpPr>
        <p:sp>
          <p:nvSpPr>
            <p:cNvPr id="18" name="Metin kutusu 17"/>
            <p:cNvSpPr txBox="1"/>
            <p:nvPr/>
          </p:nvSpPr>
          <p:spPr>
            <a:xfrm>
              <a:off x="429325" y="6095037"/>
              <a:ext cx="34946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Das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Gras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ist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grün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.</a:t>
              </a:r>
              <a:endParaRPr lang="tr-TR" sz="36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342667"/>
              <a:ext cx="3578423" cy="26803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9" name="Grup 8"/>
          <p:cNvGrpSpPr/>
          <p:nvPr/>
        </p:nvGrpSpPr>
        <p:grpSpPr>
          <a:xfrm>
            <a:off x="5148064" y="3425261"/>
            <a:ext cx="3513584" cy="3331768"/>
            <a:chOff x="5148064" y="3425261"/>
            <a:chExt cx="3513584" cy="3331768"/>
          </a:xfrm>
        </p:grpSpPr>
        <p:sp>
          <p:nvSpPr>
            <p:cNvPr id="20" name="Metin kutusu 19"/>
            <p:cNvSpPr txBox="1"/>
            <p:nvPr/>
          </p:nvSpPr>
          <p:spPr>
            <a:xfrm>
              <a:off x="5148064" y="6110698"/>
              <a:ext cx="35135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Die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Erde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ist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braun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.</a:t>
              </a:r>
              <a:endParaRPr lang="tr-TR" sz="36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390" y="3425261"/>
              <a:ext cx="3203732" cy="26697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734368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FF"/>
            </a:gs>
            <a:gs pos="100000">
              <a:srgbClr val="1F1F1F"/>
            </a:gs>
            <a:gs pos="0">
              <a:srgbClr val="FFFFFF"/>
            </a:gs>
            <a:gs pos="48000">
              <a:srgbClr val="636363"/>
            </a:gs>
            <a:gs pos="60000">
              <a:srgbClr val="CFCFCF"/>
            </a:gs>
            <a:gs pos="59000">
              <a:srgbClr val="CFCFCF"/>
            </a:gs>
            <a:gs pos="100000">
              <a:srgbClr val="FFFF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251520" y="476672"/>
            <a:ext cx="4286691" cy="5542875"/>
            <a:chOff x="251520" y="476672"/>
            <a:chExt cx="4286691" cy="5542875"/>
          </a:xfrm>
        </p:grpSpPr>
        <p:sp>
          <p:nvSpPr>
            <p:cNvPr id="18" name="Metin kutusu 17"/>
            <p:cNvSpPr txBox="1"/>
            <p:nvPr/>
          </p:nvSpPr>
          <p:spPr>
            <a:xfrm>
              <a:off x="251520" y="5373216"/>
              <a:ext cx="4286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Die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Kleidung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ist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grau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.</a:t>
              </a:r>
              <a:endParaRPr lang="tr-TR" sz="36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582" y="476672"/>
              <a:ext cx="3078088" cy="461713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9" name="Grup 8"/>
          <p:cNvGrpSpPr/>
          <p:nvPr/>
        </p:nvGrpSpPr>
        <p:grpSpPr>
          <a:xfrm>
            <a:off x="4251219" y="476672"/>
            <a:ext cx="4783734" cy="4174723"/>
            <a:chOff x="4251219" y="476672"/>
            <a:chExt cx="4783734" cy="4174723"/>
          </a:xfrm>
        </p:grpSpPr>
        <p:sp>
          <p:nvSpPr>
            <p:cNvPr id="20" name="Metin kutusu 19"/>
            <p:cNvSpPr txBox="1"/>
            <p:nvPr/>
          </p:nvSpPr>
          <p:spPr>
            <a:xfrm>
              <a:off x="4682227" y="4005064"/>
              <a:ext cx="4282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Die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Kohle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ist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tr-TR" sz="36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schwarz</a:t>
              </a:r>
              <a:r>
                <a:rPr lang="tr-TR" sz="3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.</a:t>
              </a:r>
              <a:endParaRPr lang="tr-TR" sz="36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93" b="100000" l="0" r="100000">
                          <a14:foregroundMark x1="57143" y1="47938" x2="59846" y2="649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219" y="476672"/>
              <a:ext cx="4783734" cy="35831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9164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FF"/>
            </a:gs>
            <a:gs pos="100000">
              <a:srgbClr val="1F1F1F"/>
            </a:gs>
            <a:gs pos="0">
              <a:srgbClr val="FFFFFF"/>
            </a:gs>
            <a:gs pos="48000">
              <a:srgbClr val="636363"/>
            </a:gs>
            <a:gs pos="60000">
              <a:srgbClr val="CFCFCF"/>
            </a:gs>
            <a:gs pos="59000">
              <a:srgbClr val="CFCFCF"/>
            </a:gs>
            <a:gs pos="100000">
              <a:srgbClr val="FFFF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07504" y="1208946"/>
            <a:ext cx="4104456" cy="4398665"/>
            <a:chOff x="107504" y="1208946"/>
            <a:chExt cx="4104456" cy="4398665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82" t="19142" r="12728" b="17351"/>
            <a:stretch/>
          </p:blipFill>
          <p:spPr>
            <a:xfrm>
              <a:off x="899592" y="2060848"/>
              <a:ext cx="2521528" cy="354676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Metin kutusu 3"/>
            <p:cNvSpPr txBox="1"/>
            <p:nvPr/>
          </p:nvSpPr>
          <p:spPr>
            <a:xfrm>
              <a:off x="107504" y="1208946"/>
              <a:ext cx="41044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 smtClean="0">
                  <a:solidFill>
                    <a:schemeClr val="bg1"/>
                  </a:solidFill>
                  <a:latin typeface="+mj-lt"/>
                </a:rPr>
                <a:t>Der </a:t>
              </a:r>
              <a:r>
                <a:rPr lang="tr-TR" sz="4000" dirty="0" err="1" smtClean="0">
                  <a:solidFill>
                    <a:schemeClr val="bg1"/>
                  </a:solidFill>
                  <a:latin typeface="+mj-lt"/>
                </a:rPr>
                <a:t>Schirm</a:t>
              </a:r>
              <a:r>
                <a:rPr lang="tr-TR" sz="40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tr-TR" sz="4000" dirty="0" err="1" smtClean="0">
                  <a:solidFill>
                    <a:schemeClr val="bg1"/>
                  </a:solidFill>
                  <a:latin typeface="+mj-lt"/>
                </a:rPr>
                <a:t>ist</a:t>
              </a:r>
              <a:r>
                <a:rPr lang="tr-TR" sz="40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tr-TR" sz="4000" dirty="0" err="1" smtClean="0">
                  <a:solidFill>
                    <a:srgbClr val="FFFF00"/>
                  </a:solidFill>
                  <a:latin typeface="+mj-lt"/>
                </a:rPr>
                <a:t>neu</a:t>
              </a:r>
              <a:r>
                <a:rPr lang="tr-TR" sz="4000" dirty="0" smtClean="0">
                  <a:solidFill>
                    <a:schemeClr val="bg1"/>
                  </a:solidFill>
                  <a:latin typeface="+mj-lt"/>
                </a:rPr>
                <a:t>.</a:t>
              </a:r>
              <a:endParaRPr lang="tr-TR" sz="40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8" name="Grup 7"/>
          <p:cNvGrpSpPr/>
          <p:nvPr/>
        </p:nvGrpSpPr>
        <p:grpSpPr>
          <a:xfrm>
            <a:off x="4860032" y="1208946"/>
            <a:ext cx="4104456" cy="4398664"/>
            <a:chOff x="4860032" y="1208946"/>
            <a:chExt cx="4104456" cy="4398664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8" t="19196" r="55042" b="15247"/>
            <a:stretch/>
          </p:blipFill>
          <p:spPr>
            <a:xfrm>
              <a:off x="5581600" y="2060847"/>
              <a:ext cx="2590800" cy="354676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" name="Metin kutusu 8"/>
            <p:cNvSpPr txBox="1"/>
            <p:nvPr/>
          </p:nvSpPr>
          <p:spPr>
            <a:xfrm>
              <a:off x="4860032" y="1208946"/>
              <a:ext cx="41044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 smtClean="0">
                  <a:solidFill>
                    <a:schemeClr val="bg1"/>
                  </a:solidFill>
                  <a:latin typeface="+mj-lt"/>
                </a:rPr>
                <a:t>Der </a:t>
              </a:r>
              <a:r>
                <a:rPr lang="tr-TR" sz="4000" dirty="0" err="1" smtClean="0">
                  <a:solidFill>
                    <a:schemeClr val="bg1"/>
                  </a:solidFill>
                  <a:latin typeface="+mj-lt"/>
                </a:rPr>
                <a:t>Schirm</a:t>
              </a:r>
              <a:r>
                <a:rPr lang="tr-TR" sz="40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tr-TR" sz="4000" dirty="0" err="1" smtClean="0">
                  <a:solidFill>
                    <a:schemeClr val="bg1"/>
                  </a:solidFill>
                  <a:latin typeface="+mj-lt"/>
                </a:rPr>
                <a:t>ist</a:t>
              </a:r>
              <a:r>
                <a:rPr lang="tr-TR" sz="40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tr-TR" sz="4000" dirty="0" smtClean="0">
                  <a:solidFill>
                    <a:srgbClr val="FFFF00"/>
                  </a:solidFill>
                  <a:latin typeface="+mj-lt"/>
                </a:rPr>
                <a:t>alt</a:t>
              </a:r>
              <a:r>
                <a:rPr lang="tr-TR" sz="4000" dirty="0" smtClean="0">
                  <a:solidFill>
                    <a:schemeClr val="bg1"/>
                  </a:solidFill>
                  <a:latin typeface="+mj-lt"/>
                </a:rPr>
                <a:t>.</a:t>
              </a:r>
              <a:endParaRPr lang="tr-TR" sz="40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4424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FF"/>
            </a:gs>
            <a:gs pos="100000">
              <a:srgbClr val="1F1F1F"/>
            </a:gs>
            <a:gs pos="0">
              <a:srgbClr val="FFFFFF"/>
            </a:gs>
            <a:gs pos="48000">
              <a:srgbClr val="636363"/>
            </a:gs>
            <a:gs pos="60000">
              <a:srgbClr val="CFCFCF"/>
            </a:gs>
            <a:gs pos="59000">
              <a:srgbClr val="CFCFCF"/>
            </a:gs>
            <a:gs pos="100000">
              <a:srgbClr val="FFFF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2555776" y="92630"/>
            <a:ext cx="4464496" cy="6243985"/>
            <a:chOff x="2555776" y="92630"/>
            <a:chExt cx="4464496" cy="6243985"/>
          </a:xfrm>
        </p:grpSpPr>
        <p:sp>
          <p:nvSpPr>
            <p:cNvPr id="9" name="Metin kutusu 8"/>
            <p:cNvSpPr txBox="1"/>
            <p:nvPr/>
          </p:nvSpPr>
          <p:spPr>
            <a:xfrm>
              <a:off x="2674640" y="5013176"/>
              <a:ext cx="43456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 smtClean="0">
                  <a:solidFill>
                    <a:schemeClr val="bg1"/>
                  </a:solidFill>
                  <a:latin typeface="+mj-lt"/>
                </a:rPr>
                <a:t>Der </a:t>
              </a:r>
              <a:r>
                <a:rPr lang="tr-TR" sz="4000" dirty="0" err="1" smtClean="0">
                  <a:solidFill>
                    <a:schemeClr val="bg1"/>
                  </a:solidFill>
                  <a:latin typeface="+mj-lt"/>
                </a:rPr>
                <a:t>Elefant</a:t>
              </a:r>
              <a:r>
                <a:rPr lang="tr-TR" sz="40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tr-TR" sz="4000" dirty="0" err="1" smtClean="0">
                  <a:solidFill>
                    <a:schemeClr val="bg1"/>
                  </a:solidFill>
                  <a:latin typeface="+mj-lt"/>
                </a:rPr>
                <a:t>ist</a:t>
              </a:r>
              <a:r>
                <a:rPr lang="tr-TR" sz="40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tr-TR" sz="4000" dirty="0" err="1" smtClean="0">
                  <a:solidFill>
                    <a:schemeClr val="bg1"/>
                  </a:solidFill>
                  <a:latin typeface="+mj-lt"/>
                </a:rPr>
                <a:t>groß</a:t>
              </a:r>
              <a:r>
                <a:rPr lang="tr-TR" sz="4000" dirty="0" smtClean="0">
                  <a:solidFill>
                    <a:schemeClr val="bg1"/>
                  </a:solidFill>
                  <a:latin typeface="+mj-lt"/>
                </a:rPr>
                <a:t>.</a:t>
              </a:r>
            </a:p>
            <a:p>
              <a:r>
                <a:rPr lang="tr-TR" sz="4000" dirty="0" err="1" smtClean="0">
                  <a:solidFill>
                    <a:schemeClr val="bg1"/>
                  </a:solidFill>
                  <a:latin typeface="+mj-lt"/>
                </a:rPr>
                <a:t>Die</a:t>
              </a:r>
              <a:r>
                <a:rPr lang="tr-TR" sz="40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tr-TR" sz="4000" dirty="0" err="1" smtClean="0">
                  <a:solidFill>
                    <a:schemeClr val="bg1"/>
                  </a:solidFill>
                  <a:latin typeface="+mj-lt"/>
                </a:rPr>
                <a:t>Maus</a:t>
              </a:r>
              <a:r>
                <a:rPr lang="tr-TR" sz="40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tr-TR" sz="4000" dirty="0" err="1" smtClean="0">
                  <a:solidFill>
                    <a:schemeClr val="bg1"/>
                  </a:solidFill>
                  <a:latin typeface="+mj-lt"/>
                </a:rPr>
                <a:t>ist</a:t>
              </a:r>
              <a:r>
                <a:rPr lang="tr-TR" sz="40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tr-TR" sz="4000" dirty="0" err="1" smtClean="0">
                  <a:solidFill>
                    <a:schemeClr val="bg1"/>
                  </a:solidFill>
                  <a:latin typeface="+mj-lt"/>
                </a:rPr>
                <a:t>klein</a:t>
              </a:r>
              <a:r>
                <a:rPr lang="tr-TR" sz="4000" dirty="0" smtClean="0">
                  <a:solidFill>
                    <a:schemeClr val="bg1"/>
                  </a:solidFill>
                  <a:latin typeface="+mj-lt"/>
                </a:rPr>
                <a:t>.</a:t>
              </a:r>
              <a:endParaRPr lang="tr-TR" sz="40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022" l="0" r="100000">
                          <a14:foregroundMark x1="63667" y1="6630" x2="63222" y2="12935"/>
                          <a14:foregroundMark x1="9889" y1="82065" x2="10556" y2="96957"/>
                          <a14:foregroundMark x1="6444" y1="96413" x2="4000" y2="97174"/>
                          <a14:foregroundMark x1="2111" y1="88696" x2="1111" y2="878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92630"/>
              <a:ext cx="4320480" cy="4416490"/>
            </a:xfrm>
            <a:prstGeom prst="rect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  <a:reflection blurRad="6350" stA="52000" endA="300" endPos="3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31237244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FF"/>
            </a:gs>
            <a:gs pos="100000">
              <a:srgbClr val="1F1F1F"/>
            </a:gs>
            <a:gs pos="0">
              <a:srgbClr val="FFFFFF"/>
            </a:gs>
            <a:gs pos="48000">
              <a:srgbClr val="636363"/>
            </a:gs>
            <a:gs pos="60000">
              <a:srgbClr val="CFCFCF"/>
            </a:gs>
            <a:gs pos="59000">
              <a:srgbClr val="CFCFCF"/>
            </a:gs>
            <a:gs pos="100000">
              <a:srgbClr val="FFFF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811242"/>
              </p:ext>
            </p:extLst>
          </p:nvPr>
        </p:nvGraphicFramePr>
        <p:xfrm>
          <a:off x="1547664" y="1916832"/>
          <a:ext cx="6096000" cy="2895600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{D7AC3CCA-C797-4891-BE02-D94E43425B78}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 err="1" smtClean="0">
                          <a:latin typeface="+mj-lt"/>
                        </a:rPr>
                        <a:t>ich</a:t>
                      </a:r>
                      <a:endParaRPr lang="tr-TR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 err="1" smtClean="0">
                          <a:latin typeface="+mj-lt"/>
                        </a:rPr>
                        <a:t>mein</a:t>
                      </a:r>
                      <a:endParaRPr lang="tr-TR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 err="1" smtClean="0">
                          <a:latin typeface="+mj-lt"/>
                        </a:rPr>
                        <a:t>du</a:t>
                      </a:r>
                      <a:endParaRPr lang="tr-TR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 err="1" smtClean="0">
                          <a:latin typeface="+mj-lt"/>
                        </a:rPr>
                        <a:t>dein</a:t>
                      </a:r>
                      <a:endParaRPr lang="tr-TR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 smtClean="0">
                          <a:latin typeface="+mj-lt"/>
                        </a:rPr>
                        <a:t>er</a:t>
                      </a:r>
                      <a:endParaRPr lang="tr-TR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 err="1" smtClean="0">
                          <a:latin typeface="+mj-lt"/>
                        </a:rPr>
                        <a:t>sein</a:t>
                      </a:r>
                      <a:endParaRPr lang="tr-TR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 err="1" smtClean="0">
                          <a:latin typeface="+mj-lt"/>
                        </a:rPr>
                        <a:t>sie</a:t>
                      </a:r>
                      <a:endParaRPr lang="tr-TR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 err="1" smtClean="0">
                          <a:latin typeface="+mj-lt"/>
                        </a:rPr>
                        <a:t>ihr</a:t>
                      </a:r>
                      <a:endParaRPr lang="tr-TR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 smtClean="0">
                          <a:latin typeface="+mj-lt"/>
                        </a:rPr>
                        <a:t>es</a:t>
                      </a:r>
                      <a:endParaRPr lang="tr-TR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 err="1" smtClean="0">
                          <a:latin typeface="+mj-lt"/>
                        </a:rPr>
                        <a:t>sein</a:t>
                      </a:r>
                      <a:endParaRPr lang="tr-TR" sz="32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539552" y="548680"/>
            <a:ext cx="8064896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4800" dirty="0" err="1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Possessivpronomen</a:t>
            </a:r>
            <a:r>
              <a:rPr lang="tr-TR" sz="48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 im </a:t>
            </a:r>
            <a:r>
              <a:rPr lang="tr-TR" sz="4800" dirty="0" err="1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Singular</a:t>
            </a:r>
            <a:endParaRPr lang="tr-TR" sz="4800" dirty="0">
              <a:solidFill>
                <a:schemeClr val="tx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80008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87</Words>
  <Application>Microsoft Office PowerPoint</Application>
  <PresentationFormat>Ekran Gösterisi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Tekin Atabek</dc:creator>
  <cp:lastModifiedBy>HP</cp:lastModifiedBy>
  <cp:revision>9</cp:revision>
  <dcterms:created xsi:type="dcterms:W3CDTF">2018-11-25T19:58:28Z</dcterms:created>
  <dcterms:modified xsi:type="dcterms:W3CDTF">2018-12-09T12:22:23Z</dcterms:modified>
</cp:coreProperties>
</file>