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0F9625-1653-43B7-BC33-170B6BD970F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9A3DC0D-E1F3-49FF-AA4D-3244C6C62414}">
      <dgm:prSet/>
      <dgm:spPr/>
      <dgm:t>
        <a:bodyPr/>
        <a:lstStyle/>
        <a:p>
          <a:pPr algn="ctr" rtl="0"/>
          <a:r>
            <a:rPr lang="tr-TR" dirty="0" smtClean="0"/>
            <a:t>der/</a:t>
          </a:r>
          <a:r>
            <a:rPr lang="tr-TR" dirty="0" err="1" smtClean="0"/>
            <a:t>das</a:t>
          </a:r>
          <a:endParaRPr lang="tr-TR" dirty="0"/>
        </a:p>
      </dgm:t>
    </dgm:pt>
    <dgm:pt modelId="{1E384ED5-5653-4410-BF85-FAA9C04646B8}" type="parTrans" cxnId="{7A6D1883-13F1-41E7-8C10-9B6742A3A66C}">
      <dgm:prSet/>
      <dgm:spPr/>
      <dgm:t>
        <a:bodyPr/>
        <a:lstStyle/>
        <a:p>
          <a:endParaRPr lang="tr-TR"/>
        </a:p>
      </dgm:t>
    </dgm:pt>
    <dgm:pt modelId="{A1B172FF-AC1E-49A0-82AF-D99186CB14F2}" type="sibTrans" cxnId="{7A6D1883-13F1-41E7-8C10-9B6742A3A66C}">
      <dgm:prSet/>
      <dgm:spPr/>
      <dgm:t>
        <a:bodyPr/>
        <a:lstStyle/>
        <a:p>
          <a:endParaRPr lang="tr-TR"/>
        </a:p>
      </dgm:t>
    </dgm:pt>
    <dgm:pt modelId="{F3F2CD88-5C8D-4FF8-B2C2-979100F5506A}" type="pres">
      <dgm:prSet presAssocID="{C00F9625-1653-43B7-BC33-170B6BD970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6C64B8-818C-4A63-9BB4-2416EE86D2D7}" type="pres">
      <dgm:prSet presAssocID="{C9A3DC0D-E1F3-49FF-AA4D-3244C6C62414}" presName="parentText" presStyleLbl="node1" presStyleIdx="0" presStyleCnt="1" custLinFactY="-395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A6D1883-13F1-41E7-8C10-9B6742A3A66C}" srcId="{C00F9625-1653-43B7-BC33-170B6BD970FE}" destId="{C9A3DC0D-E1F3-49FF-AA4D-3244C6C62414}" srcOrd="0" destOrd="0" parTransId="{1E384ED5-5653-4410-BF85-FAA9C04646B8}" sibTransId="{A1B172FF-AC1E-49A0-82AF-D99186CB14F2}"/>
    <dgm:cxn modelId="{9464217B-D0C5-4674-99F1-51CE93540393}" type="presOf" srcId="{C9A3DC0D-E1F3-49FF-AA4D-3244C6C62414}" destId="{5A6C64B8-818C-4A63-9BB4-2416EE86D2D7}" srcOrd="0" destOrd="0" presId="urn:microsoft.com/office/officeart/2005/8/layout/vList2"/>
    <dgm:cxn modelId="{E969ABFB-7650-421D-9777-DBF91F1D1A85}" type="presOf" srcId="{C00F9625-1653-43B7-BC33-170B6BD970FE}" destId="{F3F2CD88-5C8D-4FF8-B2C2-979100F5506A}" srcOrd="0" destOrd="0" presId="urn:microsoft.com/office/officeart/2005/8/layout/vList2"/>
    <dgm:cxn modelId="{471881B9-8C8F-4385-9566-861B5035E2B9}" type="presParOf" srcId="{F3F2CD88-5C8D-4FF8-B2C2-979100F5506A}" destId="{5A6C64B8-818C-4A63-9BB4-2416EE86D2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00F9625-1653-43B7-BC33-170B6BD970F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9A3DC0D-E1F3-49FF-AA4D-3244C6C62414}">
      <dgm:prSet/>
      <dgm:spPr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pPr algn="ctr" rtl="0"/>
          <a:r>
            <a:rPr lang="tr-TR" dirty="0" err="1" smtClean="0"/>
            <a:t>Ihre</a:t>
          </a:r>
          <a:endParaRPr lang="tr-TR" dirty="0"/>
        </a:p>
      </dgm:t>
    </dgm:pt>
    <dgm:pt modelId="{1E384ED5-5653-4410-BF85-FAA9C04646B8}" type="parTrans" cxnId="{7A6D1883-13F1-41E7-8C10-9B6742A3A66C}">
      <dgm:prSet/>
      <dgm:spPr/>
      <dgm:t>
        <a:bodyPr/>
        <a:lstStyle/>
        <a:p>
          <a:endParaRPr lang="tr-TR"/>
        </a:p>
      </dgm:t>
    </dgm:pt>
    <dgm:pt modelId="{A1B172FF-AC1E-49A0-82AF-D99186CB14F2}" type="sibTrans" cxnId="{7A6D1883-13F1-41E7-8C10-9B6742A3A66C}">
      <dgm:prSet/>
      <dgm:spPr/>
      <dgm:t>
        <a:bodyPr/>
        <a:lstStyle/>
        <a:p>
          <a:endParaRPr lang="tr-TR"/>
        </a:p>
      </dgm:t>
    </dgm:pt>
    <dgm:pt modelId="{F3F2CD88-5C8D-4FF8-B2C2-979100F5506A}" type="pres">
      <dgm:prSet presAssocID="{C00F9625-1653-43B7-BC33-170B6BD970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6C64B8-818C-4A63-9BB4-2416EE86D2D7}" type="pres">
      <dgm:prSet presAssocID="{C9A3DC0D-E1F3-49FF-AA4D-3244C6C62414}" presName="parentText" presStyleLbl="node1" presStyleIdx="0" presStyleCnt="1" custLinFactNeighborY="590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A6D1883-13F1-41E7-8C10-9B6742A3A66C}" srcId="{C00F9625-1653-43B7-BC33-170B6BD970FE}" destId="{C9A3DC0D-E1F3-49FF-AA4D-3244C6C62414}" srcOrd="0" destOrd="0" parTransId="{1E384ED5-5653-4410-BF85-FAA9C04646B8}" sibTransId="{A1B172FF-AC1E-49A0-82AF-D99186CB14F2}"/>
    <dgm:cxn modelId="{9464217B-D0C5-4674-99F1-51CE93540393}" type="presOf" srcId="{C9A3DC0D-E1F3-49FF-AA4D-3244C6C62414}" destId="{5A6C64B8-818C-4A63-9BB4-2416EE86D2D7}" srcOrd="0" destOrd="0" presId="urn:microsoft.com/office/officeart/2005/8/layout/vList2"/>
    <dgm:cxn modelId="{E969ABFB-7650-421D-9777-DBF91F1D1A85}" type="presOf" srcId="{C00F9625-1653-43B7-BC33-170B6BD970FE}" destId="{F3F2CD88-5C8D-4FF8-B2C2-979100F5506A}" srcOrd="0" destOrd="0" presId="urn:microsoft.com/office/officeart/2005/8/layout/vList2"/>
    <dgm:cxn modelId="{471881B9-8C8F-4385-9566-861B5035E2B9}" type="presParOf" srcId="{F3F2CD88-5C8D-4FF8-B2C2-979100F5506A}" destId="{5A6C64B8-818C-4A63-9BB4-2416EE86D2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00F9625-1653-43B7-BC33-170B6BD970F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9A3DC0D-E1F3-49FF-AA4D-3244C6C62414}">
      <dgm:prSet/>
      <dgm:spPr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pPr algn="ctr" rtl="0"/>
          <a:r>
            <a:rPr lang="tr-TR" dirty="0" err="1" smtClean="0"/>
            <a:t>Ihr</a:t>
          </a:r>
          <a:endParaRPr lang="tr-TR" dirty="0"/>
        </a:p>
      </dgm:t>
    </dgm:pt>
    <dgm:pt modelId="{1E384ED5-5653-4410-BF85-FAA9C04646B8}" type="parTrans" cxnId="{7A6D1883-13F1-41E7-8C10-9B6742A3A66C}">
      <dgm:prSet/>
      <dgm:spPr/>
      <dgm:t>
        <a:bodyPr/>
        <a:lstStyle/>
        <a:p>
          <a:endParaRPr lang="tr-TR"/>
        </a:p>
      </dgm:t>
    </dgm:pt>
    <dgm:pt modelId="{A1B172FF-AC1E-49A0-82AF-D99186CB14F2}" type="sibTrans" cxnId="{7A6D1883-13F1-41E7-8C10-9B6742A3A66C}">
      <dgm:prSet/>
      <dgm:spPr/>
      <dgm:t>
        <a:bodyPr/>
        <a:lstStyle/>
        <a:p>
          <a:endParaRPr lang="tr-TR"/>
        </a:p>
      </dgm:t>
    </dgm:pt>
    <dgm:pt modelId="{F3F2CD88-5C8D-4FF8-B2C2-979100F5506A}" type="pres">
      <dgm:prSet presAssocID="{C00F9625-1653-43B7-BC33-170B6BD970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6C64B8-818C-4A63-9BB4-2416EE86D2D7}" type="pres">
      <dgm:prSet presAssocID="{C9A3DC0D-E1F3-49FF-AA4D-3244C6C62414}" presName="parentText" presStyleLbl="node1" presStyleIdx="0" presStyleCnt="1" custLinFactNeighborY="590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A6D1883-13F1-41E7-8C10-9B6742A3A66C}" srcId="{C00F9625-1653-43B7-BC33-170B6BD970FE}" destId="{C9A3DC0D-E1F3-49FF-AA4D-3244C6C62414}" srcOrd="0" destOrd="0" parTransId="{1E384ED5-5653-4410-BF85-FAA9C04646B8}" sibTransId="{A1B172FF-AC1E-49A0-82AF-D99186CB14F2}"/>
    <dgm:cxn modelId="{9464217B-D0C5-4674-99F1-51CE93540393}" type="presOf" srcId="{C9A3DC0D-E1F3-49FF-AA4D-3244C6C62414}" destId="{5A6C64B8-818C-4A63-9BB4-2416EE86D2D7}" srcOrd="0" destOrd="0" presId="urn:microsoft.com/office/officeart/2005/8/layout/vList2"/>
    <dgm:cxn modelId="{E969ABFB-7650-421D-9777-DBF91F1D1A85}" type="presOf" srcId="{C00F9625-1653-43B7-BC33-170B6BD970FE}" destId="{F3F2CD88-5C8D-4FF8-B2C2-979100F5506A}" srcOrd="0" destOrd="0" presId="urn:microsoft.com/office/officeart/2005/8/layout/vList2"/>
    <dgm:cxn modelId="{471881B9-8C8F-4385-9566-861B5035E2B9}" type="presParOf" srcId="{F3F2CD88-5C8D-4FF8-B2C2-979100F5506A}" destId="{5A6C64B8-818C-4A63-9BB4-2416EE86D2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00F9625-1653-43B7-BC33-170B6BD970F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9A3DC0D-E1F3-49FF-AA4D-3244C6C62414}">
      <dgm:prSet/>
      <dgm:spPr/>
      <dgm:t>
        <a:bodyPr/>
        <a:lstStyle/>
        <a:p>
          <a:pPr algn="ctr" rtl="0"/>
          <a:r>
            <a:rPr lang="tr-TR" dirty="0" err="1" smtClean="0"/>
            <a:t>ihre</a:t>
          </a:r>
          <a:endParaRPr lang="tr-TR" dirty="0"/>
        </a:p>
      </dgm:t>
    </dgm:pt>
    <dgm:pt modelId="{1E384ED5-5653-4410-BF85-FAA9C04646B8}" type="parTrans" cxnId="{7A6D1883-13F1-41E7-8C10-9B6742A3A66C}">
      <dgm:prSet/>
      <dgm:spPr/>
      <dgm:t>
        <a:bodyPr/>
        <a:lstStyle/>
        <a:p>
          <a:endParaRPr lang="tr-TR"/>
        </a:p>
      </dgm:t>
    </dgm:pt>
    <dgm:pt modelId="{A1B172FF-AC1E-49A0-82AF-D99186CB14F2}" type="sibTrans" cxnId="{7A6D1883-13F1-41E7-8C10-9B6742A3A66C}">
      <dgm:prSet/>
      <dgm:spPr/>
      <dgm:t>
        <a:bodyPr/>
        <a:lstStyle/>
        <a:p>
          <a:endParaRPr lang="tr-TR"/>
        </a:p>
      </dgm:t>
    </dgm:pt>
    <dgm:pt modelId="{F3F2CD88-5C8D-4FF8-B2C2-979100F5506A}" type="pres">
      <dgm:prSet presAssocID="{C00F9625-1653-43B7-BC33-170B6BD970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6C64B8-818C-4A63-9BB4-2416EE86D2D7}" type="pres">
      <dgm:prSet presAssocID="{C9A3DC0D-E1F3-49FF-AA4D-3244C6C62414}" presName="parentText" presStyleLbl="node1" presStyleIdx="0" presStyleCnt="1" custLinFactNeighborY="1255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A6D1883-13F1-41E7-8C10-9B6742A3A66C}" srcId="{C00F9625-1653-43B7-BC33-170B6BD970FE}" destId="{C9A3DC0D-E1F3-49FF-AA4D-3244C6C62414}" srcOrd="0" destOrd="0" parTransId="{1E384ED5-5653-4410-BF85-FAA9C04646B8}" sibTransId="{A1B172FF-AC1E-49A0-82AF-D99186CB14F2}"/>
    <dgm:cxn modelId="{9464217B-D0C5-4674-99F1-51CE93540393}" type="presOf" srcId="{C9A3DC0D-E1F3-49FF-AA4D-3244C6C62414}" destId="{5A6C64B8-818C-4A63-9BB4-2416EE86D2D7}" srcOrd="0" destOrd="0" presId="urn:microsoft.com/office/officeart/2005/8/layout/vList2"/>
    <dgm:cxn modelId="{E969ABFB-7650-421D-9777-DBF91F1D1A85}" type="presOf" srcId="{C00F9625-1653-43B7-BC33-170B6BD970FE}" destId="{F3F2CD88-5C8D-4FF8-B2C2-979100F5506A}" srcOrd="0" destOrd="0" presId="urn:microsoft.com/office/officeart/2005/8/layout/vList2"/>
    <dgm:cxn modelId="{471881B9-8C8F-4385-9566-861B5035E2B9}" type="presParOf" srcId="{F3F2CD88-5C8D-4FF8-B2C2-979100F5506A}" destId="{5A6C64B8-818C-4A63-9BB4-2416EE86D2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00F9625-1653-43B7-BC33-170B6BD970F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9A3DC0D-E1F3-49FF-AA4D-3244C6C62414}">
      <dgm:prSet/>
      <dgm:spPr/>
      <dgm:t>
        <a:bodyPr/>
        <a:lstStyle/>
        <a:p>
          <a:pPr algn="ctr" rtl="0"/>
          <a:r>
            <a:rPr lang="tr-TR" dirty="0" err="1" smtClean="0"/>
            <a:t>ihr</a:t>
          </a:r>
          <a:endParaRPr lang="tr-TR" dirty="0"/>
        </a:p>
      </dgm:t>
    </dgm:pt>
    <dgm:pt modelId="{1E384ED5-5653-4410-BF85-FAA9C04646B8}" type="parTrans" cxnId="{7A6D1883-13F1-41E7-8C10-9B6742A3A66C}">
      <dgm:prSet/>
      <dgm:spPr/>
      <dgm:t>
        <a:bodyPr/>
        <a:lstStyle/>
        <a:p>
          <a:endParaRPr lang="tr-TR"/>
        </a:p>
      </dgm:t>
    </dgm:pt>
    <dgm:pt modelId="{A1B172FF-AC1E-49A0-82AF-D99186CB14F2}" type="sibTrans" cxnId="{7A6D1883-13F1-41E7-8C10-9B6742A3A66C}">
      <dgm:prSet/>
      <dgm:spPr/>
      <dgm:t>
        <a:bodyPr/>
        <a:lstStyle/>
        <a:p>
          <a:endParaRPr lang="tr-TR"/>
        </a:p>
      </dgm:t>
    </dgm:pt>
    <dgm:pt modelId="{F3F2CD88-5C8D-4FF8-B2C2-979100F5506A}" type="pres">
      <dgm:prSet presAssocID="{C00F9625-1653-43B7-BC33-170B6BD970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6C64B8-818C-4A63-9BB4-2416EE86D2D7}" type="pres">
      <dgm:prSet presAssocID="{C9A3DC0D-E1F3-49FF-AA4D-3244C6C62414}" presName="parentText" presStyleLbl="node1" presStyleIdx="0" presStyleCnt="1" custLinFactX="300000" custLinFactY="-100000" custLinFactNeighborX="317708" custLinFactNeighborY="-12367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A6D1883-13F1-41E7-8C10-9B6742A3A66C}" srcId="{C00F9625-1653-43B7-BC33-170B6BD970FE}" destId="{C9A3DC0D-E1F3-49FF-AA4D-3244C6C62414}" srcOrd="0" destOrd="0" parTransId="{1E384ED5-5653-4410-BF85-FAA9C04646B8}" sibTransId="{A1B172FF-AC1E-49A0-82AF-D99186CB14F2}"/>
    <dgm:cxn modelId="{9464217B-D0C5-4674-99F1-51CE93540393}" type="presOf" srcId="{C9A3DC0D-E1F3-49FF-AA4D-3244C6C62414}" destId="{5A6C64B8-818C-4A63-9BB4-2416EE86D2D7}" srcOrd="0" destOrd="0" presId="urn:microsoft.com/office/officeart/2005/8/layout/vList2"/>
    <dgm:cxn modelId="{E969ABFB-7650-421D-9777-DBF91F1D1A85}" type="presOf" srcId="{C00F9625-1653-43B7-BC33-170B6BD970FE}" destId="{F3F2CD88-5C8D-4FF8-B2C2-979100F5506A}" srcOrd="0" destOrd="0" presId="urn:microsoft.com/office/officeart/2005/8/layout/vList2"/>
    <dgm:cxn modelId="{471881B9-8C8F-4385-9566-861B5035E2B9}" type="presParOf" srcId="{F3F2CD88-5C8D-4FF8-B2C2-979100F5506A}" destId="{5A6C64B8-818C-4A63-9BB4-2416EE86D2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00F9625-1653-43B7-BC33-170B6BD970F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9A3DC0D-E1F3-49FF-AA4D-3244C6C62414}">
      <dgm:prSet/>
      <dgm:spPr/>
      <dgm:t>
        <a:bodyPr/>
        <a:lstStyle/>
        <a:p>
          <a:pPr algn="ctr" rtl="0"/>
          <a:r>
            <a:rPr lang="tr-TR" dirty="0" err="1" smtClean="0"/>
            <a:t>eure</a:t>
          </a:r>
          <a:endParaRPr lang="tr-TR" dirty="0"/>
        </a:p>
      </dgm:t>
    </dgm:pt>
    <dgm:pt modelId="{1E384ED5-5653-4410-BF85-FAA9C04646B8}" type="parTrans" cxnId="{7A6D1883-13F1-41E7-8C10-9B6742A3A66C}">
      <dgm:prSet/>
      <dgm:spPr/>
      <dgm:t>
        <a:bodyPr/>
        <a:lstStyle/>
        <a:p>
          <a:endParaRPr lang="tr-TR"/>
        </a:p>
      </dgm:t>
    </dgm:pt>
    <dgm:pt modelId="{A1B172FF-AC1E-49A0-82AF-D99186CB14F2}" type="sibTrans" cxnId="{7A6D1883-13F1-41E7-8C10-9B6742A3A66C}">
      <dgm:prSet/>
      <dgm:spPr/>
      <dgm:t>
        <a:bodyPr/>
        <a:lstStyle/>
        <a:p>
          <a:endParaRPr lang="tr-TR"/>
        </a:p>
      </dgm:t>
    </dgm:pt>
    <dgm:pt modelId="{F3F2CD88-5C8D-4FF8-B2C2-979100F5506A}" type="pres">
      <dgm:prSet presAssocID="{C00F9625-1653-43B7-BC33-170B6BD970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6C64B8-818C-4A63-9BB4-2416EE86D2D7}" type="pres">
      <dgm:prSet presAssocID="{C9A3DC0D-E1F3-49FF-AA4D-3244C6C62414}" presName="parentText" presStyleLbl="node1" presStyleIdx="0" presStyleCnt="1" custLinFactNeighborY="590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A6D1883-13F1-41E7-8C10-9B6742A3A66C}" srcId="{C00F9625-1653-43B7-BC33-170B6BD970FE}" destId="{C9A3DC0D-E1F3-49FF-AA4D-3244C6C62414}" srcOrd="0" destOrd="0" parTransId="{1E384ED5-5653-4410-BF85-FAA9C04646B8}" sibTransId="{A1B172FF-AC1E-49A0-82AF-D99186CB14F2}"/>
    <dgm:cxn modelId="{9464217B-D0C5-4674-99F1-51CE93540393}" type="presOf" srcId="{C9A3DC0D-E1F3-49FF-AA4D-3244C6C62414}" destId="{5A6C64B8-818C-4A63-9BB4-2416EE86D2D7}" srcOrd="0" destOrd="0" presId="urn:microsoft.com/office/officeart/2005/8/layout/vList2"/>
    <dgm:cxn modelId="{E969ABFB-7650-421D-9777-DBF91F1D1A85}" type="presOf" srcId="{C00F9625-1653-43B7-BC33-170B6BD970FE}" destId="{F3F2CD88-5C8D-4FF8-B2C2-979100F5506A}" srcOrd="0" destOrd="0" presId="urn:microsoft.com/office/officeart/2005/8/layout/vList2"/>
    <dgm:cxn modelId="{471881B9-8C8F-4385-9566-861B5035E2B9}" type="presParOf" srcId="{F3F2CD88-5C8D-4FF8-B2C2-979100F5506A}" destId="{5A6C64B8-818C-4A63-9BB4-2416EE86D2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0F9625-1653-43B7-BC33-170B6BD970F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9A3DC0D-E1F3-49FF-AA4D-3244C6C62414}">
      <dgm:prSet/>
      <dgm:spPr/>
      <dgm:t>
        <a:bodyPr/>
        <a:lstStyle/>
        <a:p>
          <a:pPr algn="ctr" rtl="0"/>
          <a:r>
            <a:rPr lang="tr-TR" dirty="0" err="1" smtClean="0"/>
            <a:t>die</a:t>
          </a:r>
          <a:endParaRPr lang="tr-TR" dirty="0"/>
        </a:p>
      </dgm:t>
    </dgm:pt>
    <dgm:pt modelId="{1E384ED5-5653-4410-BF85-FAA9C04646B8}" type="parTrans" cxnId="{7A6D1883-13F1-41E7-8C10-9B6742A3A66C}">
      <dgm:prSet/>
      <dgm:spPr/>
      <dgm:t>
        <a:bodyPr/>
        <a:lstStyle/>
        <a:p>
          <a:endParaRPr lang="tr-TR"/>
        </a:p>
      </dgm:t>
    </dgm:pt>
    <dgm:pt modelId="{A1B172FF-AC1E-49A0-82AF-D99186CB14F2}" type="sibTrans" cxnId="{7A6D1883-13F1-41E7-8C10-9B6742A3A66C}">
      <dgm:prSet/>
      <dgm:spPr/>
      <dgm:t>
        <a:bodyPr/>
        <a:lstStyle/>
        <a:p>
          <a:endParaRPr lang="tr-TR"/>
        </a:p>
      </dgm:t>
    </dgm:pt>
    <dgm:pt modelId="{F3F2CD88-5C8D-4FF8-B2C2-979100F5506A}" type="pres">
      <dgm:prSet presAssocID="{C00F9625-1653-43B7-BC33-170B6BD970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6C64B8-818C-4A63-9BB4-2416EE86D2D7}" type="pres">
      <dgm:prSet presAssocID="{C9A3DC0D-E1F3-49FF-AA4D-3244C6C6241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A6D1883-13F1-41E7-8C10-9B6742A3A66C}" srcId="{C00F9625-1653-43B7-BC33-170B6BD970FE}" destId="{C9A3DC0D-E1F3-49FF-AA4D-3244C6C62414}" srcOrd="0" destOrd="0" parTransId="{1E384ED5-5653-4410-BF85-FAA9C04646B8}" sibTransId="{A1B172FF-AC1E-49A0-82AF-D99186CB14F2}"/>
    <dgm:cxn modelId="{9464217B-D0C5-4674-99F1-51CE93540393}" type="presOf" srcId="{C9A3DC0D-E1F3-49FF-AA4D-3244C6C62414}" destId="{5A6C64B8-818C-4A63-9BB4-2416EE86D2D7}" srcOrd="0" destOrd="0" presId="urn:microsoft.com/office/officeart/2005/8/layout/vList2"/>
    <dgm:cxn modelId="{E969ABFB-7650-421D-9777-DBF91F1D1A85}" type="presOf" srcId="{C00F9625-1653-43B7-BC33-170B6BD970FE}" destId="{F3F2CD88-5C8D-4FF8-B2C2-979100F5506A}" srcOrd="0" destOrd="0" presId="urn:microsoft.com/office/officeart/2005/8/layout/vList2"/>
    <dgm:cxn modelId="{471881B9-8C8F-4385-9566-861B5035E2B9}" type="presParOf" srcId="{F3F2CD88-5C8D-4FF8-B2C2-979100F5506A}" destId="{5A6C64B8-818C-4A63-9BB4-2416EE86D2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0F9625-1653-43B7-BC33-170B6BD970F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9A3DC0D-E1F3-49FF-AA4D-3244C6C62414}">
      <dgm:prSet/>
      <dgm:spPr/>
      <dgm:t>
        <a:bodyPr/>
        <a:lstStyle/>
        <a:p>
          <a:pPr algn="ctr" rtl="0"/>
          <a:r>
            <a:rPr lang="tr-TR" dirty="0" err="1" smtClean="0"/>
            <a:t>wir</a:t>
          </a:r>
          <a:endParaRPr lang="tr-TR" dirty="0"/>
        </a:p>
      </dgm:t>
    </dgm:pt>
    <dgm:pt modelId="{1E384ED5-5653-4410-BF85-FAA9C04646B8}" type="parTrans" cxnId="{7A6D1883-13F1-41E7-8C10-9B6742A3A66C}">
      <dgm:prSet/>
      <dgm:spPr/>
      <dgm:t>
        <a:bodyPr/>
        <a:lstStyle/>
        <a:p>
          <a:endParaRPr lang="tr-TR"/>
        </a:p>
      </dgm:t>
    </dgm:pt>
    <dgm:pt modelId="{A1B172FF-AC1E-49A0-82AF-D99186CB14F2}" type="sibTrans" cxnId="{7A6D1883-13F1-41E7-8C10-9B6742A3A66C}">
      <dgm:prSet/>
      <dgm:spPr/>
      <dgm:t>
        <a:bodyPr/>
        <a:lstStyle/>
        <a:p>
          <a:endParaRPr lang="tr-TR"/>
        </a:p>
      </dgm:t>
    </dgm:pt>
    <dgm:pt modelId="{F3F2CD88-5C8D-4FF8-B2C2-979100F5506A}" type="pres">
      <dgm:prSet presAssocID="{C00F9625-1653-43B7-BC33-170B6BD970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6C64B8-818C-4A63-9BB4-2416EE86D2D7}" type="pres">
      <dgm:prSet presAssocID="{C9A3DC0D-E1F3-49FF-AA4D-3244C6C62414}" presName="parentText" presStyleLbl="node1" presStyleIdx="0" presStyleCnt="1" custLinFactNeighborY="590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A6D1883-13F1-41E7-8C10-9B6742A3A66C}" srcId="{C00F9625-1653-43B7-BC33-170B6BD970FE}" destId="{C9A3DC0D-E1F3-49FF-AA4D-3244C6C62414}" srcOrd="0" destOrd="0" parTransId="{1E384ED5-5653-4410-BF85-FAA9C04646B8}" sibTransId="{A1B172FF-AC1E-49A0-82AF-D99186CB14F2}"/>
    <dgm:cxn modelId="{9464217B-D0C5-4674-99F1-51CE93540393}" type="presOf" srcId="{C9A3DC0D-E1F3-49FF-AA4D-3244C6C62414}" destId="{5A6C64B8-818C-4A63-9BB4-2416EE86D2D7}" srcOrd="0" destOrd="0" presId="urn:microsoft.com/office/officeart/2005/8/layout/vList2"/>
    <dgm:cxn modelId="{E969ABFB-7650-421D-9777-DBF91F1D1A85}" type="presOf" srcId="{C00F9625-1653-43B7-BC33-170B6BD970FE}" destId="{F3F2CD88-5C8D-4FF8-B2C2-979100F5506A}" srcOrd="0" destOrd="0" presId="urn:microsoft.com/office/officeart/2005/8/layout/vList2"/>
    <dgm:cxn modelId="{471881B9-8C8F-4385-9566-861B5035E2B9}" type="presParOf" srcId="{F3F2CD88-5C8D-4FF8-B2C2-979100F5506A}" destId="{5A6C64B8-818C-4A63-9BB4-2416EE86D2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0F9625-1653-43B7-BC33-170B6BD970F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9A3DC0D-E1F3-49FF-AA4D-3244C6C62414}">
      <dgm:prSet/>
      <dgm:spPr/>
      <dgm:t>
        <a:bodyPr/>
        <a:lstStyle/>
        <a:p>
          <a:pPr algn="ctr" rtl="0"/>
          <a:r>
            <a:rPr lang="tr-TR" dirty="0" err="1" smtClean="0"/>
            <a:t>ihr</a:t>
          </a:r>
          <a:endParaRPr lang="tr-TR" dirty="0"/>
        </a:p>
      </dgm:t>
    </dgm:pt>
    <dgm:pt modelId="{1E384ED5-5653-4410-BF85-FAA9C04646B8}" type="parTrans" cxnId="{7A6D1883-13F1-41E7-8C10-9B6742A3A66C}">
      <dgm:prSet/>
      <dgm:spPr/>
      <dgm:t>
        <a:bodyPr/>
        <a:lstStyle/>
        <a:p>
          <a:endParaRPr lang="tr-TR"/>
        </a:p>
      </dgm:t>
    </dgm:pt>
    <dgm:pt modelId="{A1B172FF-AC1E-49A0-82AF-D99186CB14F2}" type="sibTrans" cxnId="{7A6D1883-13F1-41E7-8C10-9B6742A3A66C}">
      <dgm:prSet/>
      <dgm:spPr/>
      <dgm:t>
        <a:bodyPr/>
        <a:lstStyle/>
        <a:p>
          <a:endParaRPr lang="tr-TR"/>
        </a:p>
      </dgm:t>
    </dgm:pt>
    <dgm:pt modelId="{F3F2CD88-5C8D-4FF8-B2C2-979100F5506A}" type="pres">
      <dgm:prSet presAssocID="{C00F9625-1653-43B7-BC33-170B6BD970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6C64B8-818C-4A63-9BB4-2416EE86D2D7}" type="pres">
      <dgm:prSet presAssocID="{C9A3DC0D-E1F3-49FF-AA4D-3244C6C62414}" presName="parentText" presStyleLbl="node1" presStyleIdx="0" presStyleCnt="1" custLinFactNeighborY="590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A6D1883-13F1-41E7-8C10-9B6742A3A66C}" srcId="{C00F9625-1653-43B7-BC33-170B6BD970FE}" destId="{C9A3DC0D-E1F3-49FF-AA4D-3244C6C62414}" srcOrd="0" destOrd="0" parTransId="{1E384ED5-5653-4410-BF85-FAA9C04646B8}" sibTransId="{A1B172FF-AC1E-49A0-82AF-D99186CB14F2}"/>
    <dgm:cxn modelId="{9464217B-D0C5-4674-99F1-51CE93540393}" type="presOf" srcId="{C9A3DC0D-E1F3-49FF-AA4D-3244C6C62414}" destId="{5A6C64B8-818C-4A63-9BB4-2416EE86D2D7}" srcOrd="0" destOrd="0" presId="urn:microsoft.com/office/officeart/2005/8/layout/vList2"/>
    <dgm:cxn modelId="{E969ABFB-7650-421D-9777-DBF91F1D1A85}" type="presOf" srcId="{C00F9625-1653-43B7-BC33-170B6BD970FE}" destId="{F3F2CD88-5C8D-4FF8-B2C2-979100F5506A}" srcOrd="0" destOrd="0" presId="urn:microsoft.com/office/officeart/2005/8/layout/vList2"/>
    <dgm:cxn modelId="{471881B9-8C8F-4385-9566-861B5035E2B9}" type="presParOf" srcId="{F3F2CD88-5C8D-4FF8-B2C2-979100F5506A}" destId="{5A6C64B8-818C-4A63-9BB4-2416EE86D2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0F9625-1653-43B7-BC33-170B6BD970F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9A3DC0D-E1F3-49FF-AA4D-3244C6C62414}">
      <dgm:prSet/>
      <dgm:spPr/>
      <dgm:t>
        <a:bodyPr/>
        <a:lstStyle/>
        <a:p>
          <a:pPr algn="ctr" rtl="0"/>
          <a:r>
            <a:rPr lang="tr-TR" dirty="0" err="1" smtClean="0"/>
            <a:t>sie</a:t>
          </a:r>
          <a:endParaRPr lang="tr-TR" dirty="0"/>
        </a:p>
      </dgm:t>
    </dgm:pt>
    <dgm:pt modelId="{1E384ED5-5653-4410-BF85-FAA9C04646B8}" type="parTrans" cxnId="{7A6D1883-13F1-41E7-8C10-9B6742A3A66C}">
      <dgm:prSet/>
      <dgm:spPr/>
      <dgm:t>
        <a:bodyPr/>
        <a:lstStyle/>
        <a:p>
          <a:endParaRPr lang="tr-TR"/>
        </a:p>
      </dgm:t>
    </dgm:pt>
    <dgm:pt modelId="{A1B172FF-AC1E-49A0-82AF-D99186CB14F2}" type="sibTrans" cxnId="{7A6D1883-13F1-41E7-8C10-9B6742A3A66C}">
      <dgm:prSet/>
      <dgm:spPr/>
      <dgm:t>
        <a:bodyPr/>
        <a:lstStyle/>
        <a:p>
          <a:endParaRPr lang="tr-TR"/>
        </a:p>
      </dgm:t>
    </dgm:pt>
    <dgm:pt modelId="{F3F2CD88-5C8D-4FF8-B2C2-979100F5506A}" type="pres">
      <dgm:prSet presAssocID="{C00F9625-1653-43B7-BC33-170B6BD970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6C64B8-818C-4A63-9BB4-2416EE86D2D7}" type="pres">
      <dgm:prSet presAssocID="{C9A3DC0D-E1F3-49FF-AA4D-3244C6C62414}" presName="parentText" presStyleLbl="node1" presStyleIdx="0" presStyleCnt="1" custLinFactY="97172" custLinFactNeighborX="-1371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A6D1883-13F1-41E7-8C10-9B6742A3A66C}" srcId="{C00F9625-1653-43B7-BC33-170B6BD970FE}" destId="{C9A3DC0D-E1F3-49FF-AA4D-3244C6C62414}" srcOrd="0" destOrd="0" parTransId="{1E384ED5-5653-4410-BF85-FAA9C04646B8}" sibTransId="{A1B172FF-AC1E-49A0-82AF-D99186CB14F2}"/>
    <dgm:cxn modelId="{9464217B-D0C5-4674-99F1-51CE93540393}" type="presOf" srcId="{C9A3DC0D-E1F3-49FF-AA4D-3244C6C62414}" destId="{5A6C64B8-818C-4A63-9BB4-2416EE86D2D7}" srcOrd="0" destOrd="0" presId="urn:microsoft.com/office/officeart/2005/8/layout/vList2"/>
    <dgm:cxn modelId="{E969ABFB-7650-421D-9777-DBF91F1D1A85}" type="presOf" srcId="{C00F9625-1653-43B7-BC33-170B6BD970FE}" destId="{F3F2CD88-5C8D-4FF8-B2C2-979100F5506A}" srcOrd="0" destOrd="0" presId="urn:microsoft.com/office/officeart/2005/8/layout/vList2"/>
    <dgm:cxn modelId="{471881B9-8C8F-4385-9566-861B5035E2B9}" type="presParOf" srcId="{F3F2CD88-5C8D-4FF8-B2C2-979100F5506A}" destId="{5A6C64B8-818C-4A63-9BB4-2416EE86D2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0F9625-1653-43B7-BC33-170B6BD970F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9A3DC0D-E1F3-49FF-AA4D-3244C6C62414}">
      <dgm:prSet/>
      <dgm:spPr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pPr algn="ctr" rtl="0"/>
          <a:r>
            <a:rPr lang="tr-TR" dirty="0" err="1" smtClean="0"/>
            <a:t>Sie</a:t>
          </a:r>
          <a:endParaRPr lang="tr-TR" dirty="0"/>
        </a:p>
      </dgm:t>
    </dgm:pt>
    <dgm:pt modelId="{1E384ED5-5653-4410-BF85-FAA9C04646B8}" type="parTrans" cxnId="{7A6D1883-13F1-41E7-8C10-9B6742A3A66C}">
      <dgm:prSet/>
      <dgm:spPr/>
      <dgm:t>
        <a:bodyPr/>
        <a:lstStyle/>
        <a:p>
          <a:endParaRPr lang="tr-TR"/>
        </a:p>
      </dgm:t>
    </dgm:pt>
    <dgm:pt modelId="{A1B172FF-AC1E-49A0-82AF-D99186CB14F2}" type="sibTrans" cxnId="{7A6D1883-13F1-41E7-8C10-9B6742A3A66C}">
      <dgm:prSet/>
      <dgm:spPr/>
      <dgm:t>
        <a:bodyPr/>
        <a:lstStyle/>
        <a:p>
          <a:endParaRPr lang="tr-TR"/>
        </a:p>
      </dgm:t>
    </dgm:pt>
    <dgm:pt modelId="{F3F2CD88-5C8D-4FF8-B2C2-979100F5506A}" type="pres">
      <dgm:prSet presAssocID="{C00F9625-1653-43B7-BC33-170B6BD970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6C64B8-818C-4A63-9BB4-2416EE86D2D7}" type="pres">
      <dgm:prSet presAssocID="{C9A3DC0D-E1F3-49FF-AA4D-3244C6C62414}" presName="parentText" presStyleLbl="node1" presStyleIdx="0" presStyleCnt="1" custLinFactY="100000" custLinFactNeighborX="-19806" custLinFactNeighborY="11984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A6D1883-13F1-41E7-8C10-9B6742A3A66C}" srcId="{C00F9625-1653-43B7-BC33-170B6BD970FE}" destId="{C9A3DC0D-E1F3-49FF-AA4D-3244C6C62414}" srcOrd="0" destOrd="0" parTransId="{1E384ED5-5653-4410-BF85-FAA9C04646B8}" sibTransId="{A1B172FF-AC1E-49A0-82AF-D99186CB14F2}"/>
    <dgm:cxn modelId="{9464217B-D0C5-4674-99F1-51CE93540393}" type="presOf" srcId="{C9A3DC0D-E1F3-49FF-AA4D-3244C6C62414}" destId="{5A6C64B8-818C-4A63-9BB4-2416EE86D2D7}" srcOrd="0" destOrd="0" presId="urn:microsoft.com/office/officeart/2005/8/layout/vList2"/>
    <dgm:cxn modelId="{E969ABFB-7650-421D-9777-DBF91F1D1A85}" type="presOf" srcId="{C00F9625-1653-43B7-BC33-170B6BD970FE}" destId="{F3F2CD88-5C8D-4FF8-B2C2-979100F5506A}" srcOrd="0" destOrd="0" presId="urn:microsoft.com/office/officeart/2005/8/layout/vList2"/>
    <dgm:cxn modelId="{471881B9-8C8F-4385-9566-861B5035E2B9}" type="presParOf" srcId="{F3F2CD88-5C8D-4FF8-B2C2-979100F5506A}" destId="{5A6C64B8-818C-4A63-9BB4-2416EE86D2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00F9625-1653-43B7-BC33-170B6BD970F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9A3DC0D-E1F3-49FF-AA4D-3244C6C62414}">
      <dgm:prSet/>
      <dgm:spPr/>
      <dgm:t>
        <a:bodyPr/>
        <a:lstStyle/>
        <a:p>
          <a:pPr algn="ctr" rtl="0"/>
          <a:r>
            <a:rPr lang="tr-TR" dirty="0" err="1" smtClean="0"/>
            <a:t>unser</a:t>
          </a:r>
          <a:endParaRPr lang="tr-TR" dirty="0"/>
        </a:p>
      </dgm:t>
    </dgm:pt>
    <dgm:pt modelId="{1E384ED5-5653-4410-BF85-FAA9C04646B8}" type="parTrans" cxnId="{7A6D1883-13F1-41E7-8C10-9B6742A3A66C}">
      <dgm:prSet/>
      <dgm:spPr/>
      <dgm:t>
        <a:bodyPr/>
        <a:lstStyle/>
        <a:p>
          <a:endParaRPr lang="tr-TR"/>
        </a:p>
      </dgm:t>
    </dgm:pt>
    <dgm:pt modelId="{A1B172FF-AC1E-49A0-82AF-D99186CB14F2}" type="sibTrans" cxnId="{7A6D1883-13F1-41E7-8C10-9B6742A3A66C}">
      <dgm:prSet/>
      <dgm:spPr/>
      <dgm:t>
        <a:bodyPr/>
        <a:lstStyle/>
        <a:p>
          <a:endParaRPr lang="tr-TR"/>
        </a:p>
      </dgm:t>
    </dgm:pt>
    <dgm:pt modelId="{F3F2CD88-5C8D-4FF8-B2C2-979100F5506A}" type="pres">
      <dgm:prSet presAssocID="{C00F9625-1653-43B7-BC33-170B6BD970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6C64B8-818C-4A63-9BB4-2416EE86D2D7}" type="pres">
      <dgm:prSet presAssocID="{C9A3DC0D-E1F3-49FF-AA4D-3244C6C62414}" presName="parentText" presStyleLbl="node1" presStyleIdx="0" presStyleCnt="1" custLinFactNeighborY="590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A6D1883-13F1-41E7-8C10-9B6742A3A66C}" srcId="{C00F9625-1653-43B7-BC33-170B6BD970FE}" destId="{C9A3DC0D-E1F3-49FF-AA4D-3244C6C62414}" srcOrd="0" destOrd="0" parTransId="{1E384ED5-5653-4410-BF85-FAA9C04646B8}" sibTransId="{A1B172FF-AC1E-49A0-82AF-D99186CB14F2}"/>
    <dgm:cxn modelId="{9464217B-D0C5-4674-99F1-51CE93540393}" type="presOf" srcId="{C9A3DC0D-E1F3-49FF-AA4D-3244C6C62414}" destId="{5A6C64B8-818C-4A63-9BB4-2416EE86D2D7}" srcOrd="0" destOrd="0" presId="urn:microsoft.com/office/officeart/2005/8/layout/vList2"/>
    <dgm:cxn modelId="{E969ABFB-7650-421D-9777-DBF91F1D1A85}" type="presOf" srcId="{C00F9625-1653-43B7-BC33-170B6BD970FE}" destId="{F3F2CD88-5C8D-4FF8-B2C2-979100F5506A}" srcOrd="0" destOrd="0" presId="urn:microsoft.com/office/officeart/2005/8/layout/vList2"/>
    <dgm:cxn modelId="{471881B9-8C8F-4385-9566-861B5035E2B9}" type="presParOf" srcId="{F3F2CD88-5C8D-4FF8-B2C2-979100F5506A}" destId="{5A6C64B8-818C-4A63-9BB4-2416EE86D2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00F9625-1653-43B7-BC33-170B6BD970F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9A3DC0D-E1F3-49FF-AA4D-3244C6C62414}">
      <dgm:prSet/>
      <dgm:spPr/>
      <dgm:t>
        <a:bodyPr/>
        <a:lstStyle/>
        <a:p>
          <a:pPr algn="ctr" rtl="0"/>
          <a:r>
            <a:rPr lang="tr-TR" dirty="0" err="1" smtClean="0"/>
            <a:t>unsere</a:t>
          </a:r>
          <a:endParaRPr lang="tr-TR" dirty="0"/>
        </a:p>
      </dgm:t>
    </dgm:pt>
    <dgm:pt modelId="{1E384ED5-5653-4410-BF85-FAA9C04646B8}" type="parTrans" cxnId="{7A6D1883-13F1-41E7-8C10-9B6742A3A66C}">
      <dgm:prSet/>
      <dgm:spPr/>
      <dgm:t>
        <a:bodyPr/>
        <a:lstStyle/>
        <a:p>
          <a:endParaRPr lang="tr-TR"/>
        </a:p>
      </dgm:t>
    </dgm:pt>
    <dgm:pt modelId="{A1B172FF-AC1E-49A0-82AF-D99186CB14F2}" type="sibTrans" cxnId="{7A6D1883-13F1-41E7-8C10-9B6742A3A66C}">
      <dgm:prSet/>
      <dgm:spPr/>
      <dgm:t>
        <a:bodyPr/>
        <a:lstStyle/>
        <a:p>
          <a:endParaRPr lang="tr-TR"/>
        </a:p>
      </dgm:t>
    </dgm:pt>
    <dgm:pt modelId="{F3F2CD88-5C8D-4FF8-B2C2-979100F5506A}" type="pres">
      <dgm:prSet presAssocID="{C00F9625-1653-43B7-BC33-170B6BD970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6C64B8-818C-4A63-9BB4-2416EE86D2D7}" type="pres">
      <dgm:prSet presAssocID="{C9A3DC0D-E1F3-49FF-AA4D-3244C6C62414}" presName="parentText" presStyleLbl="node1" presStyleIdx="0" presStyleCnt="1" custLinFactNeighborY="590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A6D1883-13F1-41E7-8C10-9B6742A3A66C}" srcId="{C00F9625-1653-43B7-BC33-170B6BD970FE}" destId="{C9A3DC0D-E1F3-49FF-AA4D-3244C6C62414}" srcOrd="0" destOrd="0" parTransId="{1E384ED5-5653-4410-BF85-FAA9C04646B8}" sibTransId="{A1B172FF-AC1E-49A0-82AF-D99186CB14F2}"/>
    <dgm:cxn modelId="{9464217B-D0C5-4674-99F1-51CE93540393}" type="presOf" srcId="{C9A3DC0D-E1F3-49FF-AA4D-3244C6C62414}" destId="{5A6C64B8-818C-4A63-9BB4-2416EE86D2D7}" srcOrd="0" destOrd="0" presId="urn:microsoft.com/office/officeart/2005/8/layout/vList2"/>
    <dgm:cxn modelId="{E969ABFB-7650-421D-9777-DBF91F1D1A85}" type="presOf" srcId="{C00F9625-1653-43B7-BC33-170B6BD970FE}" destId="{F3F2CD88-5C8D-4FF8-B2C2-979100F5506A}" srcOrd="0" destOrd="0" presId="urn:microsoft.com/office/officeart/2005/8/layout/vList2"/>
    <dgm:cxn modelId="{471881B9-8C8F-4385-9566-861B5035E2B9}" type="presParOf" srcId="{F3F2CD88-5C8D-4FF8-B2C2-979100F5506A}" destId="{5A6C64B8-818C-4A63-9BB4-2416EE86D2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4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00F9625-1653-43B7-BC33-170B6BD970F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9A3DC0D-E1F3-49FF-AA4D-3244C6C62414}">
      <dgm:prSet/>
      <dgm:spPr/>
      <dgm:t>
        <a:bodyPr/>
        <a:lstStyle/>
        <a:p>
          <a:pPr algn="ctr" rtl="0"/>
          <a:r>
            <a:rPr lang="tr-TR" dirty="0" err="1" smtClean="0"/>
            <a:t>euer</a:t>
          </a:r>
          <a:endParaRPr lang="tr-TR" dirty="0"/>
        </a:p>
      </dgm:t>
    </dgm:pt>
    <dgm:pt modelId="{1E384ED5-5653-4410-BF85-FAA9C04646B8}" type="parTrans" cxnId="{7A6D1883-13F1-41E7-8C10-9B6742A3A66C}">
      <dgm:prSet/>
      <dgm:spPr/>
      <dgm:t>
        <a:bodyPr/>
        <a:lstStyle/>
        <a:p>
          <a:endParaRPr lang="tr-TR"/>
        </a:p>
      </dgm:t>
    </dgm:pt>
    <dgm:pt modelId="{A1B172FF-AC1E-49A0-82AF-D99186CB14F2}" type="sibTrans" cxnId="{7A6D1883-13F1-41E7-8C10-9B6742A3A66C}">
      <dgm:prSet/>
      <dgm:spPr/>
      <dgm:t>
        <a:bodyPr/>
        <a:lstStyle/>
        <a:p>
          <a:endParaRPr lang="tr-TR"/>
        </a:p>
      </dgm:t>
    </dgm:pt>
    <dgm:pt modelId="{F3F2CD88-5C8D-4FF8-B2C2-979100F5506A}" type="pres">
      <dgm:prSet presAssocID="{C00F9625-1653-43B7-BC33-170B6BD970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6C64B8-818C-4A63-9BB4-2416EE86D2D7}" type="pres">
      <dgm:prSet presAssocID="{C9A3DC0D-E1F3-49FF-AA4D-3244C6C62414}" presName="parentText" presStyleLbl="node1" presStyleIdx="0" presStyleCnt="1" custLinFactNeighborY="-15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A6D1883-13F1-41E7-8C10-9B6742A3A66C}" srcId="{C00F9625-1653-43B7-BC33-170B6BD970FE}" destId="{C9A3DC0D-E1F3-49FF-AA4D-3244C6C62414}" srcOrd="0" destOrd="0" parTransId="{1E384ED5-5653-4410-BF85-FAA9C04646B8}" sibTransId="{A1B172FF-AC1E-49A0-82AF-D99186CB14F2}"/>
    <dgm:cxn modelId="{9464217B-D0C5-4674-99F1-51CE93540393}" type="presOf" srcId="{C9A3DC0D-E1F3-49FF-AA4D-3244C6C62414}" destId="{5A6C64B8-818C-4A63-9BB4-2416EE86D2D7}" srcOrd="0" destOrd="0" presId="urn:microsoft.com/office/officeart/2005/8/layout/vList2"/>
    <dgm:cxn modelId="{E969ABFB-7650-421D-9777-DBF91F1D1A85}" type="presOf" srcId="{C00F9625-1653-43B7-BC33-170B6BD970FE}" destId="{F3F2CD88-5C8D-4FF8-B2C2-979100F5506A}" srcOrd="0" destOrd="0" presId="urn:microsoft.com/office/officeart/2005/8/layout/vList2"/>
    <dgm:cxn modelId="{471881B9-8C8F-4385-9566-861B5035E2B9}" type="presParOf" srcId="{F3F2CD88-5C8D-4FF8-B2C2-979100F5506A}" destId="{5A6C64B8-818C-4A63-9BB4-2416EE86D2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4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C64B8-818C-4A63-9BB4-2416EE86D2D7}">
      <dsp:nvSpPr>
        <dsp:cNvPr id="0" name=""/>
        <dsp:cNvSpPr/>
      </dsp:nvSpPr>
      <dsp:spPr>
        <a:xfrm>
          <a:off x="0" y="0"/>
          <a:ext cx="1289417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der/</a:t>
          </a:r>
          <a:r>
            <a:rPr lang="tr-TR" sz="2000" kern="1200" dirty="0" err="1" smtClean="0"/>
            <a:t>das</a:t>
          </a:r>
          <a:endParaRPr lang="tr-TR" sz="2000" kern="1200" dirty="0"/>
        </a:p>
      </dsp:txBody>
      <dsp:txXfrm>
        <a:off x="22846" y="22846"/>
        <a:ext cx="1243725" cy="42230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C64B8-818C-4A63-9BB4-2416EE86D2D7}">
      <dsp:nvSpPr>
        <dsp:cNvPr id="0" name=""/>
        <dsp:cNvSpPr/>
      </dsp:nvSpPr>
      <dsp:spPr>
        <a:xfrm>
          <a:off x="0" y="21127"/>
          <a:ext cx="1289417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Ihre</a:t>
          </a:r>
          <a:endParaRPr lang="tr-TR" sz="2000" kern="1200" dirty="0"/>
        </a:p>
      </dsp:txBody>
      <dsp:txXfrm>
        <a:off x="22846" y="43973"/>
        <a:ext cx="1243725" cy="42230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C64B8-818C-4A63-9BB4-2416EE86D2D7}">
      <dsp:nvSpPr>
        <dsp:cNvPr id="0" name=""/>
        <dsp:cNvSpPr/>
      </dsp:nvSpPr>
      <dsp:spPr>
        <a:xfrm>
          <a:off x="0" y="21127"/>
          <a:ext cx="1289417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Ihr</a:t>
          </a:r>
          <a:endParaRPr lang="tr-TR" sz="2000" kern="1200" dirty="0"/>
        </a:p>
      </dsp:txBody>
      <dsp:txXfrm>
        <a:off x="22846" y="43973"/>
        <a:ext cx="1243725" cy="42230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C64B8-818C-4A63-9BB4-2416EE86D2D7}">
      <dsp:nvSpPr>
        <dsp:cNvPr id="0" name=""/>
        <dsp:cNvSpPr/>
      </dsp:nvSpPr>
      <dsp:spPr>
        <a:xfrm>
          <a:off x="0" y="21127"/>
          <a:ext cx="1289417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ihre</a:t>
          </a:r>
          <a:endParaRPr lang="tr-TR" sz="2000" kern="1200" dirty="0"/>
        </a:p>
      </dsp:txBody>
      <dsp:txXfrm>
        <a:off x="22846" y="43973"/>
        <a:ext cx="1243725" cy="42230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C64B8-818C-4A63-9BB4-2416EE86D2D7}">
      <dsp:nvSpPr>
        <dsp:cNvPr id="0" name=""/>
        <dsp:cNvSpPr/>
      </dsp:nvSpPr>
      <dsp:spPr>
        <a:xfrm>
          <a:off x="0" y="0"/>
          <a:ext cx="1289417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ihr</a:t>
          </a:r>
          <a:endParaRPr lang="tr-TR" sz="2000" kern="1200" dirty="0"/>
        </a:p>
      </dsp:txBody>
      <dsp:txXfrm>
        <a:off x="22846" y="22846"/>
        <a:ext cx="1243725" cy="42230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C64B8-818C-4A63-9BB4-2416EE86D2D7}">
      <dsp:nvSpPr>
        <dsp:cNvPr id="0" name=""/>
        <dsp:cNvSpPr/>
      </dsp:nvSpPr>
      <dsp:spPr>
        <a:xfrm>
          <a:off x="0" y="21127"/>
          <a:ext cx="1289417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eure</a:t>
          </a:r>
          <a:endParaRPr lang="tr-TR" sz="2000" kern="1200" dirty="0"/>
        </a:p>
      </dsp:txBody>
      <dsp:txXfrm>
        <a:off x="22846" y="43973"/>
        <a:ext cx="1243725" cy="4223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C64B8-818C-4A63-9BB4-2416EE86D2D7}">
      <dsp:nvSpPr>
        <dsp:cNvPr id="0" name=""/>
        <dsp:cNvSpPr/>
      </dsp:nvSpPr>
      <dsp:spPr>
        <a:xfrm>
          <a:off x="0" y="10563"/>
          <a:ext cx="1289417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die</a:t>
          </a:r>
          <a:endParaRPr lang="tr-TR" sz="2000" kern="1200" dirty="0"/>
        </a:p>
      </dsp:txBody>
      <dsp:txXfrm>
        <a:off x="22846" y="33409"/>
        <a:ext cx="1243725" cy="4223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C64B8-818C-4A63-9BB4-2416EE86D2D7}">
      <dsp:nvSpPr>
        <dsp:cNvPr id="0" name=""/>
        <dsp:cNvSpPr/>
      </dsp:nvSpPr>
      <dsp:spPr>
        <a:xfrm>
          <a:off x="0" y="21127"/>
          <a:ext cx="1289417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wir</a:t>
          </a:r>
          <a:endParaRPr lang="tr-TR" sz="2000" kern="1200" dirty="0"/>
        </a:p>
      </dsp:txBody>
      <dsp:txXfrm>
        <a:off x="22846" y="43973"/>
        <a:ext cx="1243725" cy="4223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C64B8-818C-4A63-9BB4-2416EE86D2D7}">
      <dsp:nvSpPr>
        <dsp:cNvPr id="0" name=""/>
        <dsp:cNvSpPr/>
      </dsp:nvSpPr>
      <dsp:spPr>
        <a:xfrm>
          <a:off x="0" y="21127"/>
          <a:ext cx="1289417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ihr</a:t>
          </a:r>
          <a:endParaRPr lang="tr-TR" sz="2000" kern="1200" dirty="0"/>
        </a:p>
      </dsp:txBody>
      <dsp:txXfrm>
        <a:off x="22846" y="43973"/>
        <a:ext cx="1243725" cy="4223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C64B8-818C-4A63-9BB4-2416EE86D2D7}">
      <dsp:nvSpPr>
        <dsp:cNvPr id="0" name=""/>
        <dsp:cNvSpPr/>
      </dsp:nvSpPr>
      <dsp:spPr>
        <a:xfrm>
          <a:off x="0" y="21127"/>
          <a:ext cx="1289417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sie</a:t>
          </a:r>
          <a:endParaRPr lang="tr-TR" sz="2000" kern="1200" dirty="0"/>
        </a:p>
      </dsp:txBody>
      <dsp:txXfrm>
        <a:off x="22846" y="43973"/>
        <a:ext cx="1243725" cy="4223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C64B8-818C-4A63-9BB4-2416EE86D2D7}">
      <dsp:nvSpPr>
        <dsp:cNvPr id="0" name=""/>
        <dsp:cNvSpPr/>
      </dsp:nvSpPr>
      <dsp:spPr>
        <a:xfrm>
          <a:off x="0" y="21127"/>
          <a:ext cx="1289417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Sie</a:t>
          </a:r>
          <a:endParaRPr lang="tr-TR" sz="2000" kern="1200" dirty="0"/>
        </a:p>
      </dsp:txBody>
      <dsp:txXfrm>
        <a:off x="22846" y="43973"/>
        <a:ext cx="1243725" cy="4223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C64B8-818C-4A63-9BB4-2416EE86D2D7}">
      <dsp:nvSpPr>
        <dsp:cNvPr id="0" name=""/>
        <dsp:cNvSpPr/>
      </dsp:nvSpPr>
      <dsp:spPr>
        <a:xfrm>
          <a:off x="0" y="21127"/>
          <a:ext cx="1289417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unser</a:t>
          </a:r>
          <a:endParaRPr lang="tr-TR" sz="2000" kern="1200" dirty="0"/>
        </a:p>
      </dsp:txBody>
      <dsp:txXfrm>
        <a:off x="22846" y="43973"/>
        <a:ext cx="1243725" cy="42230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C64B8-818C-4A63-9BB4-2416EE86D2D7}">
      <dsp:nvSpPr>
        <dsp:cNvPr id="0" name=""/>
        <dsp:cNvSpPr/>
      </dsp:nvSpPr>
      <dsp:spPr>
        <a:xfrm>
          <a:off x="0" y="21127"/>
          <a:ext cx="1289417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unsere</a:t>
          </a:r>
          <a:endParaRPr lang="tr-TR" sz="2000" kern="1200" dirty="0"/>
        </a:p>
      </dsp:txBody>
      <dsp:txXfrm>
        <a:off x="22846" y="43973"/>
        <a:ext cx="1243725" cy="42230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C64B8-818C-4A63-9BB4-2416EE86D2D7}">
      <dsp:nvSpPr>
        <dsp:cNvPr id="0" name=""/>
        <dsp:cNvSpPr/>
      </dsp:nvSpPr>
      <dsp:spPr>
        <a:xfrm>
          <a:off x="0" y="9857"/>
          <a:ext cx="1289417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euer</a:t>
          </a:r>
          <a:endParaRPr lang="tr-TR" sz="2000" kern="1200" dirty="0"/>
        </a:p>
      </dsp:txBody>
      <dsp:txXfrm>
        <a:off x="22846" y="32703"/>
        <a:ext cx="1243725" cy="422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microsoft.com/office/2007/relationships/diagramDrawing" Target="../diagrams/drawing5.xml"/><Relationship Id="rId21" Type="http://schemas.microsoft.com/office/2007/relationships/diagramDrawing" Target="../diagrams/drawing4.xml"/><Relationship Id="rId42" Type="http://schemas.openxmlformats.org/officeDocument/2006/relationships/diagramData" Target="../diagrams/data9.xml"/><Relationship Id="rId47" Type="http://schemas.openxmlformats.org/officeDocument/2006/relationships/diagramData" Target="../diagrams/data10.xml"/><Relationship Id="rId63" Type="http://schemas.openxmlformats.org/officeDocument/2006/relationships/diagramLayout" Target="../diagrams/layout13.xml"/><Relationship Id="rId68" Type="http://schemas.openxmlformats.org/officeDocument/2006/relationships/diagramLayout" Target="../diagrams/layout14.xml"/><Relationship Id="rId7" Type="http://schemas.openxmlformats.org/officeDocument/2006/relationships/diagramData" Target="../diagrams/data2.xml"/><Relationship Id="rId71" Type="http://schemas.microsoft.com/office/2007/relationships/diagramDrawing" Target="../diagrams/drawing1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9" Type="http://schemas.openxmlformats.org/officeDocument/2006/relationships/diagramQuickStyle" Target="../diagrams/quickStyle6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32" Type="http://schemas.openxmlformats.org/officeDocument/2006/relationships/diagramData" Target="../diagrams/data7.xml"/><Relationship Id="rId37" Type="http://schemas.openxmlformats.org/officeDocument/2006/relationships/diagramData" Target="../diagrams/data8.xml"/><Relationship Id="rId40" Type="http://schemas.openxmlformats.org/officeDocument/2006/relationships/diagramColors" Target="../diagrams/colors8.xml"/><Relationship Id="rId45" Type="http://schemas.openxmlformats.org/officeDocument/2006/relationships/diagramColors" Target="../diagrams/colors9.xml"/><Relationship Id="rId53" Type="http://schemas.openxmlformats.org/officeDocument/2006/relationships/diagramLayout" Target="../diagrams/layout11.xml"/><Relationship Id="rId58" Type="http://schemas.openxmlformats.org/officeDocument/2006/relationships/diagramLayout" Target="../diagrams/layout12.xml"/><Relationship Id="rId66" Type="http://schemas.microsoft.com/office/2007/relationships/diagramDrawing" Target="../diagrams/drawing13.xml"/><Relationship Id="rId5" Type="http://schemas.openxmlformats.org/officeDocument/2006/relationships/diagramColors" Target="../diagrams/colors1.xml"/><Relationship Id="rId61" Type="http://schemas.microsoft.com/office/2007/relationships/diagramDrawing" Target="../diagrams/drawing12.xml"/><Relationship Id="rId1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Relationship Id="rId35" Type="http://schemas.openxmlformats.org/officeDocument/2006/relationships/diagramColors" Target="../diagrams/colors7.xml"/><Relationship Id="rId43" Type="http://schemas.openxmlformats.org/officeDocument/2006/relationships/diagramLayout" Target="../diagrams/layout9.xml"/><Relationship Id="rId48" Type="http://schemas.openxmlformats.org/officeDocument/2006/relationships/diagramLayout" Target="../diagrams/layout10.xml"/><Relationship Id="rId56" Type="http://schemas.microsoft.com/office/2007/relationships/diagramDrawing" Target="../diagrams/drawing11.xml"/><Relationship Id="rId64" Type="http://schemas.openxmlformats.org/officeDocument/2006/relationships/diagramQuickStyle" Target="../diagrams/quickStyle13.xml"/><Relationship Id="rId69" Type="http://schemas.openxmlformats.org/officeDocument/2006/relationships/diagramQuickStyle" Target="../diagrams/quickStyle14.xml"/><Relationship Id="rId8" Type="http://schemas.openxmlformats.org/officeDocument/2006/relationships/diagramLayout" Target="../diagrams/layout2.xml"/><Relationship Id="rId51" Type="http://schemas.microsoft.com/office/2007/relationships/diagramDrawing" Target="../diagrams/drawing10.xml"/><Relationship Id="rId3" Type="http://schemas.openxmlformats.org/officeDocument/2006/relationships/diagramLayout" Target="../diagrams/layout1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33" Type="http://schemas.openxmlformats.org/officeDocument/2006/relationships/diagramLayout" Target="../diagrams/layout7.xml"/><Relationship Id="rId38" Type="http://schemas.openxmlformats.org/officeDocument/2006/relationships/diagramLayout" Target="../diagrams/layout8.xml"/><Relationship Id="rId46" Type="http://schemas.microsoft.com/office/2007/relationships/diagramDrawing" Target="../diagrams/drawing9.xml"/><Relationship Id="rId59" Type="http://schemas.openxmlformats.org/officeDocument/2006/relationships/diagramQuickStyle" Target="../diagrams/quickStyle12.xml"/><Relationship Id="rId67" Type="http://schemas.openxmlformats.org/officeDocument/2006/relationships/diagramData" Target="../diagrams/data14.xml"/><Relationship Id="rId20" Type="http://schemas.openxmlformats.org/officeDocument/2006/relationships/diagramColors" Target="../diagrams/colors4.xml"/><Relationship Id="rId41" Type="http://schemas.microsoft.com/office/2007/relationships/diagramDrawing" Target="../diagrams/drawing8.xml"/><Relationship Id="rId54" Type="http://schemas.openxmlformats.org/officeDocument/2006/relationships/diagramQuickStyle" Target="../diagrams/quickStyle11.xml"/><Relationship Id="rId62" Type="http://schemas.openxmlformats.org/officeDocument/2006/relationships/diagramData" Target="../diagrams/data13.xml"/><Relationship Id="rId70" Type="http://schemas.openxmlformats.org/officeDocument/2006/relationships/diagramColors" Target="../diagrams/colors1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36" Type="http://schemas.microsoft.com/office/2007/relationships/diagramDrawing" Target="../diagrams/drawing7.xml"/><Relationship Id="rId49" Type="http://schemas.openxmlformats.org/officeDocument/2006/relationships/diagramQuickStyle" Target="../diagrams/quickStyle10.xml"/><Relationship Id="rId57" Type="http://schemas.openxmlformats.org/officeDocument/2006/relationships/diagramData" Target="../diagrams/data12.xml"/><Relationship Id="rId10" Type="http://schemas.openxmlformats.org/officeDocument/2006/relationships/diagramColors" Target="../diagrams/colors2.xml"/><Relationship Id="rId31" Type="http://schemas.microsoft.com/office/2007/relationships/diagramDrawing" Target="../diagrams/drawing6.xml"/><Relationship Id="rId44" Type="http://schemas.openxmlformats.org/officeDocument/2006/relationships/diagramQuickStyle" Target="../diagrams/quickStyle9.xml"/><Relationship Id="rId52" Type="http://schemas.openxmlformats.org/officeDocument/2006/relationships/diagramData" Target="../diagrams/data11.xml"/><Relationship Id="rId60" Type="http://schemas.openxmlformats.org/officeDocument/2006/relationships/diagramColors" Target="../diagrams/colors12.xml"/><Relationship Id="rId65" Type="http://schemas.openxmlformats.org/officeDocument/2006/relationships/diagramColors" Target="../diagrams/colors13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9" Type="http://schemas.openxmlformats.org/officeDocument/2006/relationships/diagramQuickStyle" Target="../diagrams/quickStyle8.xml"/><Relationship Id="rId34" Type="http://schemas.openxmlformats.org/officeDocument/2006/relationships/diagramQuickStyle" Target="../diagrams/quickStyle7.xml"/><Relationship Id="rId50" Type="http://schemas.openxmlformats.org/officeDocument/2006/relationships/diagramColors" Target="../diagrams/colors10.xml"/><Relationship Id="rId55" Type="http://schemas.openxmlformats.org/officeDocument/2006/relationships/diagramColors" Target="../diagrams/colors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0870" y1="1905" x2="10326" y2="91905"/>
                        <a14:foregroundMark x1="89674" y1="1429" x2="89130" y2="89286"/>
                        <a14:foregroundMark x1="12500" y1="1190" x2="87228" y2="714"/>
                        <a14:foregroundMark x1="90761" y1="51905" x2="91033" y2="74048"/>
                        <a14:backgroundMark x1="89130" y1="45714" x2="89130" y2="4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03" r="2703"/>
          <a:stretch/>
        </p:blipFill>
        <p:spPr>
          <a:xfrm>
            <a:off x="3731170" y="1230488"/>
            <a:ext cx="4679053" cy="56275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</p:pic>
      <p:sp>
        <p:nvSpPr>
          <p:cNvPr id="9" name="Oval 8"/>
          <p:cNvSpPr/>
          <p:nvPr/>
        </p:nvSpPr>
        <p:spPr>
          <a:xfrm flipV="1">
            <a:off x="5747599" y="-587022"/>
            <a:ext cx="646193" cy="587022"/>
          </a:xfrm>
          <a:prstGeom prst="ellipse">
            <a:avLst/>
          </a:prstGeom>
          <a:ln>
            <a:noFill/>
          </a:ln>
          <a:effectLst>
            <a:glow rad="1371600">
              <a:schemeClr val="tx1">
                <a:alpha val="45000"/>
              </a:schemeClr>
            </a:glow>
            <a:reflection blurRad="1092200" stA="53000" dist="1270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«</a:t>
            </a:r>
            <a:endParaRPr lang="tr-TR" dirty="0"/>
          </a:p>
        </p:txBody>
      </p:sp>
      <p:sp>
        <p:nvSpPr>
          <p:cNvPr id="10" name="Oval 9"/>
          <p:cNvSpPr/>
          <p:nvPr/>
        </p:nvSpPr>
        <p:spPr>
          <a:xfrm flipV="1">
            <a:off x="9941421" y="-587022"/>
            <a:ext cx="646193" cy="587022"/>
          </a:xfrm>
          <a:prstGeom prst="ellipse">
            <a:avLst/>
          </a:prstGeom>
          <a:ln>
            <a:noFill/>
          </a:ln>
          <a:effectLst>
            <a:glow rad="1371600">
              <a:schemeClr val="tx1">
                <a:alpha val="45000"/>
              </a:schemeClr>
            </a:glow>
            <a:reflection blurRad="1092200" stA="53000" dist="1270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«</a:t>
            </a:r>
            <a:endParaRPr lang="tr-TR" dirty="0"/>
          </a:p>
        </p:txBody>
      </p:sp>
      <p:sp>
        <p:nvSpPr>
          <p:cNvPr id="11" name="Oval 10"/>
          <p:cNvSpPr/>
          <p:nvPr/>
        </p:nvSpPr>
        <p:spPr>
          <a:xfrm flipV="1">
            <a:off x="1553777" y="-587022"/>
            <a:ext cx="646193" cy="587022"/>
          </a:xfrm>
          <a:prstGeom prst="ellipse">
            <a:avLst/>
          </a:prstGeom>
          <a:ln>
            <a:noFill/>
          </a:ln>
          <a:effectLst>
            <a:glow rad="1371600">
              <a:schemeClr val="tx1">
                <a:alpha val="45000"/>
              </a:schemeClr>
            </a:glow>
            <a:reflection blurRad="1092200" stA="53000" dist="1270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«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4130927" y="2152888"/>
            <a:ext cx="38093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err="1" smtClean="0">
                <a:latin typeface="Lucida Calligraphy" panose="03010101010101010101" pitchFamily="66" charset="0"/>
              </a:rPr>
              <a:t>Possessivpronomen</a:t>
            </a:r>
            <a:endParaRPr lang="tr-TR" sz="2800" dirty="0" smtClean="0">
              <a:latin typeface="Lucida Calligraphy" panose="03010101010101010101" pitchFamily="66" charset="0"/>
            </a:endParaRPr>
          </a:p>
          <a:p>
            <a:pPr algn="ctr"/>
            <a:r>
              <a:rPr lang="tr-TR" sz="2800" dirty="0" smtClean="0">
                <a:latin typeface="Lucida Calligraphy" panose="03010101010101010101" pitchFamily="66" charset="0"/>
              </a:rPr>
              <a:t>im </a:t>
            </a:r>
            <a:r>
              <a:rPr lang="tr-TR" sz="2800" dirty="0" err="1" smtClean="0">
                <a:latin typeface="Lucida Calligraphy" panose="03010101010101010101" pitchFamily="66" charset="0"/>
              </a:rPr>
              <a:t>Plural</a:t>
            </a:r>
            <a:endParaRPr lang="tr-TR" sz="2800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9404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 flipV="1">
            <a:off x="5747599" y="-677334"/>
            <a:ext cx="646193" cy="587022"/>
          </a:xfrm>
          <a:prstGeom prst="ellipse">
            <a:avLst/>
          </a:prstGeom>
          <a:ln>
            <a:noFill/>
          </a:ln>
          <a:effectLst>
            <a:glow rad="1371600">
              <a:schemeClr val="tx1">
                <a:alpha val="45000"/>
              </a:schemeClr>
            </a:glow>
            <a:reflection blurRad="1092200" stA="53000" dist="1270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«</a:t>
            </a:r>
            <a:endParaRPr lang="tr-TR" dirty="0"/>
          </a:p>
        </p:txBody>
      </p:sp>
      <p:sp>
        <p:nvSpPr>
          <p:cNvPr id="10" name="Oval 9"/>
          <p:cNvSpPr/>
          <p:nvPr/>
        </p:nvSpPr>
        <p:spPr>
          <a:xfrm flipV="1">
            <a:off x="9941421" y="-677334"/>
            <a:ext cx="646193" cy="587022"/>
          </a:xfrm>
          <a:prstGeom prst="ellipse">
            <a:avLst/>
          </a:prstGeom>
          <a:ln>
            <a:noFill/>
          </a:ln>
          <a:effectLst>
            <a:glow rad="1371600">
              <a:schemeClr val="tx1">
                <a:alpha val="45000"/>
              </a:schemeClr>
            </a:glow>
            <a:reflection blurRad="1092200" stA="53000" dist="1270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«</a:t>
            </a:r>
            <a:endParaRPr lang="tr-TR" dirty="0"/>
          </a:p>
        </p:txBody>
      </p:sp>
      <p:sp>
        <p:nvSpPr>
          <p:cNvPr id="11" name="Oval 10"/>
          <p:cNvSpPr/>
          <p:nvPr/>
        </p:nvSpPr>
        <p:spPr>
          <a:xfrm flipV="1">
            <a:off x="1553777" y="-677334"/>
            <a:ext cx="646193" cy="587022"/>
          </a:xfrm>
          <a:prstGeom prst="ellipse">
            <a:avLst/>
          </a:prstGeom>
          <a:ln>
            <a:noFill/>
          </a:ln>
          <a:effectLst>
            <a:glow rad="1371600">
              <a:schemeClr val="tx1">
                <a:alpha val="45000"/>
              </a:schemeClr>
            </a:glow>
            <a:reflection blurRad="1092200" stA="53000" dist="1270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«</a:t>
            </a: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4006050598"/>
              </p:ext>
            </p:extLst>
          </p:nvPr>
        </p:nvGraphicFramePr>
        <p:xfrm>
          <a:off x="2060292" y="1388962"/>
          <a:ext cx="1289417" cy="489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Diyagram 12"/>
          <p:cNvGraphicFramePr/>
          <p:nvPr>
            <p:extLst>
              <p:ext uri="{D42A27DB-BD31-4B8C-83A1-F6EECF244321}">
                <p14:modId xmlns:p14="http://schemas.microsoft.com/office/powerpoint/2010/main" val="2397315700"/>
              </p:ext>
            </p:extLst>
          </p:nvPr>
        </p:nvGraphicFramePr>
        <p:xfrm>
          <a:off x="3717401" y="1388962"/>
          <a:ext cx="1289417" cy="489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4" name="Diyagram 13"/>
          <p:cNvGraphicFramePr/>
          <p:nvPr>
            <p:extLst>
              <p:ext uri="{D42A27DB-BD31-4B8C-83A1-F6EECF244321}">
                <p14:modId xmlns:p14="http://schemas.microsoft.com/office/powerpoint/2010/main" val="4111187651"/>
              </p:ext>
            </p:extLst>
          </p:nvPr>
        </p:nvGraphicFramePr>
        <p:xfrm>
          <a:off x="270916" y="2105193"/>
          <a:ext cx="1289417" cy="489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5" name="Diyagram 14"/>
          <p:cNvGraphicFramePr/>
          <p:nvPr>
            <p:extLst>
              <p:ext uri="{D42A27DB-BD31-4B8C-83A1-F6EECF244321}">
                <p14:modId xmlns:p14="http://schemas.microsoft.com/office/powerpoint/2010/main" val="2240371871"/>
              </p:ext>
            </p:extLst>
          </p:nvPr>
        </p:nvGraphicFramePr>
        <p:xfrm>
          <a:off x="270916" y="2691113"/>
          <a:ext cx="1289417" cy="489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6" name="Diyagram 15"/>
          <p:cNvGraphicFramePr/>
          <p:nvPr>
            <p:extLst>
              <p:ext uri="{D42A27DB-BD31-4B8C-83A1-F6EECF244321}">
                <p14:modId xmlns:p14="http://schemas.microsoft.com/office/powerpoint/2010/main" val="2722541244"/>
              </p:ext>
            </p:extLst>
          </p:nvPr>
        </p:nvGraphicFramePr>
        <p:xfrm>
          <a:off x="250536" y="3277033"/>
          <a:ext cx="1289417" cy="489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7" name="Diyagram 16"/>
          <p:cNvGraphicFramePr/>
          <p:nvPr>
            <p:extLst>
              <p:ext uri="{D42A27DB-BD31-4B8C-83A1-F6EECF244321}">
                <p14:modId xmlns:p14="http://schemas.microsoft.com/office/powerpoint/2010/main" val="2504366139"/>
              </p:ext>
            </p:extLst>
          </p:nvPr>
        </p:nvGraphicFramePr>
        <p:xfrm>
          <a:off x="261116" y="3862953"/>
          <a:ext cx="1289417" cy="489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graphicFrame>
        <p:nvGraphicFramePr>
          <p:cNvPr id="18" name="Diyagram 17"/>
          <p:cNvGraphicFramePr/>
          <p:nvPr>
            <p:extLst>
              <p:ext uri="{D42A27DB-BD31-4B8C-83A1-F6EECF244321}">
                <p14:modId xmlns:p14="http://schemas.microsoft.com/office/powerpoint/2010/main" val="1356973490"/>
              </p:ext>
            </p:extLst>
          </p:nvPr>
        </p:nvGraphicFramePr>
        <p:xfrm>
          <a:off x="2022346" y="2105193"/>
          <a:ext cx="1289417" cy="489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graphicFrame>
        <p:nvGraphicFramePr>
          <p:cNvPr id="19" name="Diyagram 18"/>
          <p:cNvGraphicFramePr/>
          <p:nvPr>
            <p:extLst>
              <p:ext uri="{D42A27DB-BD31-4B8C-83A1-F6EECF244321}">
                <p14:modId xmlns:p14="http://schemas.microsoft.com/office/powerpoint/2010/main" val="3046488389"/>
              </p:ext>
            </p:extLst>
          </p:nvPr>
        </p:nvGraphicFramePr>
        <p:xfrm>
          <a:off x="3717401" y="2105193"/>
          <a:ext cx="1289417" cy="489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7" r:lo="rId38" r:qs="rId39" r:cs="rId40"/>
          </a:graphicData>
        </a:graphic>
      </p:graphicFrame>
      <p:graphicFrame>
        <p:nvGraphicFramePr>
          <p:cNvPr id="20" name="Diyagram 19"/>
          <p:cNvGraphicFramePr/>
          <p:nvPr>
            <p:extLst>
              <p:ext uri="{D42A27DB-BD31-4B8C-83A1-F6EECF244321}">
                <p14:modId xmlns:p14="http://schemas.microsoft.com/office/powerpoint/2010/main" val="3088298219"/>
              </p:ext>
            </p:extLst>
          </p:nvPr>
        </p:nvGraphicFramePr>
        <p:xfrm>
          <a:off x="2022346" y="2691377"/>
          <a:ext cx="1289417" cy="489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2" r:lo="rId43" r:qs="rId44" r:cs="rId45"/>
          </a:graphicData>
        </a:graphic>
      </p:graphicFrame>
      <p:graphicFrame>
        <p:nvGraphicFramePr>
          <p:cNvPr id="21" name="Diyagram 20"/>
          <p:cNvGraphicFramePr/>
          <p:nvPr>
            <p:extLst>
              <p:ext uri="{D42A27DB-BD31-4B8C-83A1-F6EECF244321}">
                <p14:modId xmlns:p14="http://schemas.microsoft.com/office/powerpoint/2010/main" val="3625125102"/>
              </p:ext>
            </p:extLst>
          </p:nvPr>
        </p:nvGraphicFramePr>
        <p:xfrm>
          <a:off x="3717401" y="3862953"/>
          <a:ext cx="1289417" cy="489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7" r:lo="rId48" r:qs="rId49" r:cs="rId50"/>
          </a:graphicData>
        </a:graphic>
      </p:graphicFrame>
      <p:graphicFrame>
        <p:nvGraphicFramePr>
          <p:cNvPr id="22" name="Diyagram 21"/>
          <p:cNvGraphicFramePr/>
          <p:nvPr>
            <p:extLst>
              <p:ext uri="{D42A27DB-BD31-4B8C-83A1-F6EECF244321}">
                <p14:modId xmlns:p14="http://schemas.microsoft.com/office/powerpoint/2010/main" val="259372685"/>
              </p:ext>
            </p:extLst>
          </p:nvPr>
        </p:nvGraphicFramePr>
        <p:xfrm>
          <a:off x="2034915" y="3862953"/>
          <a:ext cx="1289417" cy="489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2" r:lo="rId53" r:qs="rId54" r:cs="rId55"/>
          </a:graphicData>
        </a:graphic>
      </p:graphicFrame>
      <p:graphicFrame>
        <p:nvGraphicFramePr>
          <p:cNvPr id="23" name="Diyagram 22"/>
          <p:cNvGraphicFramePr/>
          <p:nvPr>
            <p:extLst>
              <p:ext uri="{D42A27DB-BD31-4B8C-83A1-F6EECF244321}">
                <p14:modId xmlns:p14="http://schemas.microsoft.com/office/powerpoint/2010/main" val="3008258433"/>
              </p:ext>
            </p:extLst>
          </p:nvPr>
        </p:nvGraphicFramePr>
        <p:xfrm>
          <a:off x="3717401" y="3277033"/>
          <a:ext cx="1289417" cy="489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7" r:lo="rId58" r:qs="rId59" r:cs="rId60"/>
          </a:graphicData>
        </a:graphic>
      </p:graphicFrame>
      <p:graphicFrame>
        <p:nvGraphicFramePr>
          <p:cNvPr id="24" name="Diyagram 23"/>
          <p:cNvGraphicFramePr/>
          <p:nvPr>
            <p:extLst>
              <p:ext uri="{D42A27DB-BD31-4B8C-83A1-F6EECF244321}">
                <p14:modId xmlns:p14="http://schemas.microsoft.com/office/powerpoint/2010/main" val="209735428"/>
              </p:ext>
            </p:extLst>
          </p:nvPr>
        </p:nvGraphicFramePr>
        <p:xfrm>
          <a:off x="2022346" y="3277033"/>
          <a:ext cx="1289417" cy="489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2" r:lo="rId63" r:qs="rId64" r:cs="rId65"/>
          </a:graphicData>
        </a:graphic>
      </p:graphicFrame>
      <p:graphicFrame>
        <p:nvGraphicFramePr>
          <p:cNvPr id="25" name="Diyagram 24"/>
          <p:cNvGraphicFramePr/>
          <p:nvPr>
            <p:extLst>
              <p:ext uri="{D42A27DB-BD31-4B8C-83A1-F6EECF244321}">
                <p14:modId xmlns:p14="http://schemas.microsoft.com/office/powerpoint/2010/main" val="1627510535"/>
              </p:ext>
            </p:extLst>
          </p:nvPr>
        </p:nvGraphicFramePr>
        <p:xfrm>
          <a:off x="3717401" y="2691113"/>
          <a:ext cx="1289417" cy="489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7" r:lo="rId68" r:qs="rId69" r:cs="rId70"/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5747599" y="590309"/>
            <a:ext cx="60354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Wir</a:t>
            </a:r>
            <a:r>
              <a:rPr lang="tr-TR" dirty="0" smtClean="0"/>
              <a:t> </a:t>
            </a:r>
            <a:r>
              <a:rPr lang="tr-TR" dirty="0" err="1" smtClean="0"/>
              <a:t>haben</a:t>
            </a:r>
            <a:r>
              <a:rPr lang="tr-TR" dirty="0" smtClean="0"/>
              <a:t> den </a:t>
            </a:r>
            <a:r>
              <a:rPr lang="tr-TR" dirty="0" err="1" smtClean="0"/>
              <a:t>Bruder</a:t>
            </a:r>
            <a:r>
              <a:rPr lang="tr-TR" dirty="0" smtClean="0"/>
              <a:t>.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FF00"/>
                </a:solidFill>
              </a:rPr>
              <a:t>unser</a:t>
            </a:r>
            <a:r>
              <a:rPr lang="tr-TR" dirty="0" smtClean="0"/>
              <a:t> </a:t>
            </a:r>
            <a:r>
              <a:rPr lang="tr-TR" dirty="0" err="1" smtClean="0"/>
              <a:t>Bruder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Wir</a:t>
            </a:r>
            <a:r>
              <a:rPr lang="tr-TR" dirty="0" smtClean="0"/>
              <a:t> </a:t>
            </a:r>
            <a:r>
              <a:rPr lang="tr-TR" dirty="0" err="1" smtClean="0"/>
              <a:t>haben</a:t>
            </a:r>
            <a:r>
              <a:rPr lang="tr-TR" dirty="0" smtClean="0"/>
              <a:t>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Baby</a:t>
            </a:r>
            <a:r>
              <a:rPr lang="tr-TR" dirty="0" smtClean="0"/>
              <a:t>.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FF00"/>
                </a:solidFill>
              </a:rPr>
              <a:t>unser</a:t>
            </a:r>
            <a:r>
              <a:rPr lang="tr-TR" dirty="0" smtClean="0"/>
              <a:t> </a:t>
            </a:r>
            <a:r>
              <a:rPr lang="tr-TR" dirty="0" err="1" smtClean="0"/>
              <a:t>Baby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Wir</a:t>
            </a:r>
            <a:r>
              <a:rPr lang="tr-TR" dirty="0" smtClean="0"/>
              <a:t> </a:t>
            </a:r>
            <a:r>
              <a:rPr lang="tr-TR" dirty="0" err="1" smtClean="0"/>
              <a:t>haben</a:t>
            </a:r>
            <a:r>
              <a:rPr lang="tr-TR" dirty="0" smtClean="0"/>
              <a:t> </a:t>
            </a:r>
            <a:r>
              <a:rPr lang="tr-TR" dirty="0" err="1" smtClean="0"/>
              <a:t>die</a:t>
            </a:r>
            <a:r>
              <a:rPr lang="tr-TR" dirty="0" smtClean="0"/>
              <a:t> </a:t>
            </a:r>
            <a:r>
              <a:rPr lang="tr-TR" dirty="0" err="1" smtClean="0"/>
              <a:t>Schwester</a:t>
            </a:r>
            <a:r>
              <a:rPr lang="tr-TR" dirty="0" smtClean="0"/>
              <a:t>.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FF00"/>
                </a:solidFill>
              </a:rPr>
              <a:t>unsere</a:t>
            </a:r>
            <a:r>
              <a:rPr lang="tr-TR" dirty="0" smtClean="0"/>
              <a:t> </a:t>
            </a:r>
            <a:r>
              <a:rPr lang="tr-TR" dirty="0" err="1" smtClean="0"/>
              <a:t>Schwester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26" name="Metin kutusu 25"/>
          <p:cNvSpPr txBox="1"/>
          <p:nvPr/>
        </p:nvSpPr>
        <p:spPr>
          <a:xfrm>
            <a:off x="5747599" y="1767783"/>
            <a:ext cx="60354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Ihr</a:t>
            </a:r>
            <a:r>
              <a:rPr lang="tr-TR" dirty="0" smtClean="0"/>
              <a:t> </a:t>
            </a:r>
            <a:r>
              <a:rPr lang="tr-TR" dirty="0" err="1" smtClean="0"/>
              <a:t>habt</a:t>
            </a:r>
            <a:r>
              <a:rPr lang="tr-TR" dirty="0" smtClean="0"/>
              <a:t> den </a:t>
            </a:r>
            <a:r>
              <a:rPr lang="tr-TR" dirty="0" err="1" smtClean="0"/>
              <a:t>Hund</a:t>
            </a:r>
            <a:r>
              <a:rPr lang="tr-TR" dirty="0" smtClean="0"/>
              <a:t>.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FF00"/>
                </a:solidFill>
              </a:rPr>
              <a:t>euer</a:t>
            </a:r>
            <a:r>
              <a:rPr lang="tr-TR" dirty="0" smtClean="0"/>
              <a:t> </a:t>
            </a:r>
            <a:r>
              <a:rPr lang="tr-TR" dirty="0" err="1" smtClean="0"/>
              <a:t>Hund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Ihr</a:t>
            </a:r>
            <a:r>
              <a:rPr lang="tr-TR" dirty="0" smtClean="0"/>
              <a:t> </a:t>
            </a:r>
            <a:r>
              <a:rPr lang="tr-TR" dirty="0" err="1" smtClean="0"/>
              <a:t>habt</a:t>
            </a:r>
            <a:r>
              <a:rPr lang="tr-TR" dirty="0" smtClean="0"/>
              <a:t>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Buch</a:t>
            </a:r>
            <a:r>
              <a:rPr lang="tr-TR" dirty="0" smtClean="0"/>
              <a:t>.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FF00"/>
                </a:solidFill>
              </a:rPr>
              <a:t>euer</a:t>
            </a:r>
            <a:r>
              <a:rPr lang="tr-TR" dirty="0" smtClean="0"/>
              <a:t> </a:t>
            </a:r>
            <a:r>
              <a:rPr lang="tr-TR" dirty="0" err="1" smtClean="0"/>
              <a:t>Buch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Ihr</a:t>
            </a:r>
            <a:r>
              <a:rPr lang="tr-TR" dirty="0" smtClean="0"/>
              <a:t> </a:t>
            </a:r>
            <a:r>
              <a:rPr lang="tr-TR" dirty="0" err="1" smtClean="0"/>
              <a:t>habt</a:t>
            </a:r>
            <a:r>
              <a:rPr lang="tr-TR" dirty="0" smtClean="0"/>
              <a:t> </a:t>
            </a:r>
            <a:r>
              <a:rPr lang="tr-TR" dirty="0" err="1" smtClean="0"/>
              <a:t>die</a:t>
            </a:r>
            <a:r>
              <a:rPr lang="tr-TR" dirty="0" smtClean="0"/>
              <a:t> </a:t>
            </a:r>
            <a:r>
              <a:rPr lang="tr-TR" dirty="0" err="1" smtClean="0"/>
              <a:t>Schere</a:t>
            </a:r>
            <a:r>
              <a:rPr lang="tr-TR" dirty="0" smtClean="0"/>
              <a:t>.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FF00"/>
                </a:solidFill>
              </a:rPr>
              <a:t>eure</a:t>
            </a:r>
            <a:r>
              <a:rPr lang="tr-TR" dirty="0" smtClean="0"/>
              <a:t> </a:t>
            </a:r>
            <a:r>
              <a:rPr lang="tr-TR" dirty="0" err="1" smtClean="0"/>
              <a:t>Schere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27" name="Metin kutusu 26"/>
          <p:cNvSpPr txBox="1"/>
          <p:nvPr/>
        </p:nvSpPr>
        <p:spPr>
          <a:xfrm>
            <a:off x="5747599" y="2945257"/>
            <a:ext cx="60354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Sie</a:t>
            </a:r>
            <a:r>
              <a:rPr lang="tr-TR" dirty="0" smtClean="0"/>
              <a:t> </a:t>
            </a:r>
            <a:r>
              <a:rPr lang="tr-TR" dirty="0" err="1" smtClean="0"/>
              <a:t>haben</a:t>
            </a:r>
            <a:r>
              <a:rPr lang="tr-TR" dirty="0" smtClean="0"/>
              <a:t> den </a:t>
            </a:r>
            <a:r>
              <a:rPr lang="tr-TR" dirty="0" err="1" smtClean="0"/>
              <a:t>Onkel</a:t>
            </a:r>
            <a:r>
              <a:rPr lang="tr-TR" dirty="0" smtClean="0"/>
              <a:t>.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FF00"/>
                </a:solidFill>
              </a:rPr>
              <a:t>ihr</a:t>
            </a:r>
            <a:r>
              <a:rPr lang="tr-TR" dirty="0" smtClean="0"/>
              <a:t> </a:t>
            </a:r>
            <a:r>
              <a:rPr lang="tr-TR" dirty="0" err="1" smtClean="0"/>
              <a:t>Onkel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Sie</a:t>
            </a:r>
            <a:r>
              <a:rPr lang="tr-TR" dirty="0" smtClean="0"/>
              <a:t> </a:t>
            </a:r>
            <a:r>
              <a:rPr lang="tr-TR" dirty="0" err="1" smtClean="0"/>
              <a:t>haben</a:t>
            </a:r>
            <a:r>
              <a:rPr lang="tr-TR" dirty="0" smtClean="0"/>
              <a:t> </a:t>
            </a:r>
            <a:r>
              <a:rPr lang="tr-TR" dirty="0" err="1" smtClean="0"/>
              <a:t>das</a:t>
            </a:r>
            <a:r>
              <a:rPr lang="tr-TR" dirty="0" smtClean="0"/>
              <a:t> T-</a:t>
            </a:r>
            <a:r>
              <a:rPr lang="tr-TR" dirty="0" err="1" smtClean="0"/>
              <a:t>Shirt</a:t>
            </a:r>
            <a:r>
              <a:rPr lang="tr-TR" dirty="0" smtClean="0"/>
              <a:t>.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FF00"/>
                </a:solidFill>
              </a:rPr>
              <a:t>ihr</a:t>
            </a:r>
            <a:r>
              <a:rPr lang="tr-TR" dirty="0" smtClean="0"/>
              <a:t> T-</a:t>
            </a:r>
            <a:r>
              <a:rPr lang="tr-TR" dirty="0" err="1" smtClean="0"/>
              <a:t>Shirt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Sie</a:t>
            </a:r>
            <a:r>
              <a:rPr lang="tr-TR" dirty="0" smtClean="0"/>
              <a:t> </a:t>
            </a:r>
            <a:r>
              <a:rPr lang="tr-TR" dirty="0" err="1" smtClean="0"/>
              <a:t>haben</a:t>
            </a:r>
            <a:r>
              <a:rPr lang="tr-TR" dirty="0" smtClean="0"/>
              <a:t> </a:t>
            </a:r>
            <a:r>
              <a:rPr lang="tr-TR" dirty="0" err="1" smtClean="0"/>
              <a:t>die</a:t>
            </a:r>
            <a:r>
              <a:rPr lang="tr-TR" dirty="0" smtClean="0"/>
              <a:t> </a:t>
            </a:r>
            <a:r>
              <a:rPr lang="tr-TR" dirty="0" err="1" smtClean="0"/>
              <a:t>Tante</a:t>
            </a:r>
            <a:r>
              <a:rPr lang="tr-TR" dirty="0" smtClean="0"/>
              <a:t>.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FF00"/>
                </a:solidFill>
              </a:rPr>
              <a:t>ihre</a:t>
            </a:r>
            <a:r>
              <a:rPr lang="tr-TR" dirty="0" smtClean="0"/>
              <a:t> </a:t>
            </a:r>
            <a:r>
              <a:rPr lang="tr-TR" dirty="0" err="1" smtClean="0"/>
              <a:t>Tante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28" name="Metin kutusu 27"/>
          <p:cNvSpPr txBox="1"/>
          <p:nvPr/>
        </p:nvSpPr>
        <p:spPr>
          <a:xfrm>
            <a:off x="5747598" y="4122731"/>
            <a:ext cx="60354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Sie</a:t>
            </a:r>
            <a:r>
              <a:rPr lang="tr-TR" dirty="0" smtClean="0"/>
              <a:t> </a:t>
            </a:r>
            <a:r>
              <a:rPr lang="tr-TR" dirty="0" err="1" smtClean="0"/>
              <a:t>haben</a:t>
            </a:r>
            <a:r>
              <a:rPr lang="tr-TR" dirty="0" smtClean="0"/>
              <a:t> den </a:t>
            </a:r>
            <a:r>
              <a:rPr lang="tr-TR" dirty="0" err="1" smtClean="0"/>
              <a:t>Papagai</a:t>
            </a:r>
            <a:r>
              <a:rPr lang="tr-TR" dirty="0" smtClean="0"/>
              <a:t>.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>
                <a:solidFill>
                  <a:srgbClr val="FFFF00"/>
                </a:solidFill>
              </a:rPr>
              <a:t>I</a:t>
            </a:r>
            <a:r>
              <a:rPr lang="tr-TR" dirty="0" err="1" smtClean="0">
                <a:solidFill>
                  <a:srgbClr val="FFFF00"/>
                </a:solidFill>
              </a:rPr>
              <a:t>hr</a:t>
            </a:r>
            <a:r>
              <a:rPr lang="tr-TR" dirty="0" smtClean="0"/>
              <a:t> </a:t>
            </a:r>
            <a:r>
              <a:rPr lang="tr-TR" dirty="0" err="1" smtClean="0"/>
              <a:t>Papagai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Sie</a:t>
            </a:r>
            <a:r>
              <a:rPr lang="tr-TR" dirty="0" smtClean="0"/>
              <a:t> </a:t>
            </a:r>
            <a:r>
              <a:rPr lang="tr-TR" dirty="0" err="1" smtClean="0"/>
              <a:t>haben</a:t>
            </a:r>
            <a:r>
              <a:rPr lang="tr-TR" dirty="0" smtClean="0"/>
              <a:t>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Geld</a:t>
            </a:r>
            <a:r>
              <a:rPr lang="tr-TR" dirty="0" smtClean="0"/>
              <a:t>.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>
                <a:solidFill>
                  <a:srgbClr val="FFFF00"/>
                </a:solidFill>
              </a:rPr>
              <a:t>I</a:t>
            </a:r>
            <a:r>
              <a:rPr lang="tr-TR" dirty="0" err="1" smtClean="0">
                <a:solidFill>
                  <a:srgbClr val="FFFF00"/>
                </a:solidFill>
              </a:rPr>
              <a:t>hr</a:t>
            </a:r>
            <a:r>
              <a:rPr lang="tr-TR" dirty="0" smtClean="0"/>
              <a:t> </a:t>
            </a:r>
            <a:r>
              <a:rPr lang="tr-TR" dirty="0" err="1" smtClean="0"/>
              <a:t>Geld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Sie</a:t>
            </a:r>
            <a:r>
              <a:rPr lang="tr-TR" dirty="0" smtClean="0"/>
              <a:t> </a:t>
            </a:r>
            <a:r>
              <a:rPr lang="tr-TR" dirty="0" err="1" smtClean="0"/>
              <a:t>haben</a:t>
            </a:r>
            <a:r>
              <a:rPr lang="tr-TR" dirty="0" smtClean="0"/>
              <a:t> </a:t>
            </a:r>
            <a:r>
              <a:rPr lang="tr-TR" dirty="0" err="1" smtClean="0"/>
              <a:t>die</a:t>
            </a:r>
            <a:r>
              <a:rPr lang="tr-TR" dirty="0" smtClean="0"/>
              <a:t> </a:t>
            </a:r>
            <a:r>
              <a:rPr lang="tr-TR" dirty="0" err="1" smtClean="0"/>
              <a:t>Familie</a:t>
            </a:r>
            <a:r>
              <a:rPr lang="tr-TR" dirty="0" smtClean="0"/>
              <a:t>.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>
                <a:solidFill>
                  <a:srgbClr val="FFFF00"/>
                </a:solidFill>
              </a:rPr>
              <a:t>I</a:t>
            </a:r>
            <a:r>
              <a:rPr lang="tr-TR" dirty="0" err="1" smtClean="0">
                <a:solidFill>
                  <a:srgbClr val="FFFF00"/>
                </a:solidFill>
              </a:rPr>
              <a:t>hre</a:t>
            </a:r>
            <a:r>
              <a:rPr lang="tr-TR" dirty="0" smtClean="0"/>
              <a:t> </a:t>
            </a:r>
            <a:r>
              <a:rPr lang="tr-TR" dirty="0" err="1" smtClean="0"/>
              <a:t>Familie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552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Graphic spid="15" grpId="0">
        <p:bldAsOne/>
      </p:bldGraphic>
      <p:bldGraphic spid="16" grpId="0">
        <p:bldAsOne/>
      </p:bldGraphic>
      <p:bldGraphic spid="17" grpId="0">
        <p:bldAsOne/>
      </p:bldGraphic>
      <p:bldGraphic spid="18" grpId="0">
        <p:bldAsOne/>
      </p:bldGraphic>
      <p:bldGraphic spid="19" grpId="0">
        <p:bldAsOne/>
      </p:bldGraphic>
      <p:bldGraphic spid="20" grpId="0">
        <p:bldAsOne/>
      </p:bldGraphic>
      <p:bldGraphic spid="21" grpId="0">
        <p:bldAsOne/>
      </p:bldGraphic>
      <p:bldGraphic spid="22" grpId="0">
        <p:bldAsOne/>
      </p:bldGraphic>
      <p:bldGraphic spid="23" grpId="0">
        <p:bldAsOne/>
      </p:bldGraphic>
      <p:bldGraphic spid="24" grpId="0">
        <p:bldAsOne/>
      </p:bldGraphic>
      <p:bldGraphic spid="25" grpId="0">
        <p:bldAsOne/>
      </p:bldGraphic>
      <p:bldP spid="5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TM10001114[[fn=Galeri]]</Template>
  <TotalTime>86</TotalTime>
  <Words>143</Words>
  <Application>Microsoft Office PowerPoint</Application>
  <PresentationFormat>Geniş ekran</PresentationFormat>
  <Paragraphs>34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Lucida Calligraphy</vt:lpstr>
      <vt:lpstr>Rockwell</vt:lpstr>
      <vt:lpstr>Gallery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10</cp:revision>
  <dcterms:created xsi:type="dcterms:W3CDTF">2019-02-10T22:05:23Z</dcterms:created>
  <dcterms:modified xsi:type="dcterms:W3CDTF">2019-02-11T17:02:41Z</dcterms:modified>
</cp:coreProperties>
</file>