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1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728C-00B3-4DFB-B48B-8864F28BF197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47DE-A192-42E0-A02C-49138EA8C1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9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2420888"/>
            <a:ext cx="7632848" cy="1015663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anose="04090605060D06020702" pitchFamily="82" charset="0"/>
              </a:rPr>
              <a:t>DIE JAHRESZEITEN</a:t>
            </a:r>
            <a:endParaRPr lang="tr-TR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27512" y="2465601"/>
            <a:ext cx="46889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aprIl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70332" y="476672"/>
            <a:ext cx="37369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maI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131841" y="2416850"/>
            <a:ext cx="5040559" cy="4205938"/>
            <a:chOff x="3131841" y="2416850"/>
            <a:chExt cx="5040559" cy="4205938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1" y="2416850"/>
              <a:ext cx="2808312" cy="4205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5796136" y="5221649"/>
              <a:ext cx="2376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Yağmur Perisi</a:t>
              </a:r>
            </a:p>
            <a:p>
              <a:pPr algn="ctr"/>
              <a:r>
                <a:rPr lang="tr-TR" sz="3000" dirty="0" err="1" smtClean="0"/>
                <a:t>Maia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82780" y="476672"/>
            <a:ext cx="4112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junI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667000" y="2060848"/>
            <a:ext cx="4605300" cy="4364203"/>
            <a:chOff x="2667000" y="2060848"/>
            <a:chExt cx="4605300" cy="436420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060848"/>
              <a:ext cx="3273152" cy="43642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6084168" y="5755322"/>
              <a:ext cx="11881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err="1" smtClean="0"/>
                <a:t>Juno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29265" y="260648"/>
            <a:ext cx="4019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juli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275856" y="1988840"/>
            <a:ext cx="5472608" cy="4543913"/>
            <a:chOff x="3275856" y="1988840"/>
            <a:chExt cx="5472608" cy="454391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988840"/>
              <a:ext cx="2505416" cy="45439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5781272" y="5365665"/>
              <a:ext cx="2967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Roma İmparatoru</a:t>
              </a:r>
            </a:p>
            <a:p>
              <a:pPr algn="ctr"/>
              <a:r>
                <a:rPr lang="tr-TR" sz="3000" dirty="0" smtClean="0"/>
                <a:t>Julius </a:t>
              </a:r>
              <a:r>
                <a:rPr lang="tr-TR" sz="3000" dirty="0" err="1" smtClean="0"/>
                <a:t>Caesar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80542" y="521385"/>
            <a:ext cx="57165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august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771800" y="2262336"/>
            <a:ext cx="5976664" cy="4191000"/>
            <a:chOff x="2771800" y="2262336"/>
            <a:chExt cx="5976664" cy="4191000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262336"/>
              <a:ext cx="2794000" cy="4191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Metin kutusu 4"/>
            <p:cNvSpPr txBox="1"/>
            <p:nvPr/>
          </p:nvSpPr>
          <p:spPr>
            <a:xfrm>
              <a:off x="5781272" y="5365665"/>
              <a:ext cx="2967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Roma İmparatoru</a:t>
              </a:r>
            </a:p>
            <a:p>
              <a:pPr algn="ctr"/>
              <a:r>
                <a:rPr lang="tr-TR" sz="3000" dirty="0" err="1" smtClean="0"/>
                <a:t>Caesar</a:t>
              </a:r>
              <a:r>
                <a:rPr lang="tr-TR" sz="3000" dirty="0" smtClean="0"/>
                <a:t> </a:t>
              </a:r>
              <a:r>
                <a:rPr lang="tr-TR" sz="3000" dirty="0" err="1" smtClean="0"/>
                <a:t>Augustus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23673" y="548680"/>
            <a:ext cx="74302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september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915816" y="2492896"/>
            <a:ext cx="5832648" cy="3888432"/>
            <a:chOff x="2915816" y="2492896"/>
            <a:chExt cx="5832648" cy="38884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2492896"/>
              <a:ext cx="2664296" cy="38390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5781272" y="5365665"/>
              <a:ext cx="2967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Roma İmparatoru</a:t>
              </a:r>
            </a:p>
            <a:p>
              <a:pPr algn="ctr"/>
              <a:r>
                <a:rPr lang="tr-TR" sz="3000" dirty="0" err="1" smtClean="0"/>
                <a:t>Septimius</a:t>
              </a:r>
              <a:r>
                <a:rPr lang="tr-TR" sz="3000" dirty="0" smtClean="0"/>
                <a:t> </a:t>
              </a:r>
              <a:r>
                <a:rPr lang="tr-TR" sz="3000" dirty="0" err="1" smtClean="0"/>
                <a:t>Severus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45514" y="2564904"/>
            <a:ext cx="63865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oktober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11225" y="2708920"/>
            <a:ext cx="70551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november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0955" y="2708920"/>
            <a:ext cx="69156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dezember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MM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SOMME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SOMM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6095"/>
            <a:ext cx="4121479" cy="27490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MM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>
                        <a14:foregroundMark x1="10714" y1="10222" x2="10714" y2="10222"/>
                        <a14:foregroundMark x1="39286" y1="8000" x2="39286" y2="8000"/>
                        <a14:foregroundMark x1="60268" y1="10222" x2="60268" y2="10222"/>
                        <a14:foregroundMark x1="78125" y1="14222" x2="78125" y2="14222"/>
                        <a14:foregroundMark x1="83482" y1="31111" x2="83482" y2="31111"/>
                        <a14:foregroundMark x1="88839" y1="44000" x2="88839" y2="44000"/>
                        <a14:foregroundMark x1="88839" y1="60000" x2="88839" y2="60000"/>
                        <a14:foregroundMark x1="14286" y1="40444" x2="14286" y2="40444"/>
                        <a14:foregroundMark x1="14286" y1="56889" x2="14286" y2="56889"/>
                        <a14:foregroundMark x1="83482" y1="76444" x2="83482" y2="76444"/>
                        <a14:foregroundMark x1="67411" y1="83111" x2="67411" y2="83111"/>
                        <a14:foregroundMark x1="48661" y1="85333" x2="48661" y2="85333"/>
                        <a14:foregroundMark x1="29018" y1="80000" x2="29018" y2="80000"/>
                        <a14:foregroundMark x1="20982" y1="67556" x2="20982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6188"/>
            <a:ext cx="1296144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411760" y="5517232"/>
            <a:ext cx="4080498" cy="861774"/>
          </a:xfrm>
          <a:prstGeom prst="rect">
            <a:avLst/>
          </a:prstGeom>
          <a:noFill/>
          <a:effectLst>
            <a:glow rad="1155700">
              <a:srgbClr val="FFFF00">
                <a:alpha val="1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5000" dirty="0" smtClean="0">
                <a:latin typeface="Algerian" panose="04020705040A02060702" pitchFamily="82" charset="0"/>
              </a:rPr>
              <a:t>Der </a:t>
            </a:r>
            <a:r>
              <a:rPr lang="tr-TR" sz="5000" dirty="0" err="1" smtClean="0">
                <a:latin typeface="Algerian" panose="04020705040A02060702" pitchFamily="82" charset="0"/>
              </a:rPr>
              <a:t>Sommer</a:t>
            </a:r>
            <a:endParaRPr lang="tr-TR" sz="5000" dirty="0">
              <a:latin typeface="Algerian" panose="04020705040A02060702" pitchFamily="82" charset="0"/>
            </a:endParaRPr>
          </a:p>
        </p:txBody>
      </p:sp>
      <p:pic>
        <p:nvPicPr>
          <p:cNvPr id="2058" name="Picture 10" descr="SOMMER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095"/>
            <a:ext cx="4120095" cy="2736000"/>
          </a:xfrm>
          <a:prstGeom prst="rect">
            <a:avLst/>
          </a:prstGeom>
          <a:noFill/>
          <a:effectLst>
            <a:glow rad="1244600">
              <a:srgbClr val="00B0F0">
                <a:alpha val="40000"/>
              </a:srgbClr>
            </a:glow>
            <a:reflection blurRad="6350" stA="50000" endA="300" endPos="5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7526" l="10547" r="51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8" r="46448"/>
          <a:stretch/>
        </p:blipFill>
        <p:spPr>
          <a:xfrm>
            <a:off x="7759389" y="4375960"/>
            <a:ext cx="1148730" cy="18423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05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t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936"/>
            <a:ext cx="4267399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wint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320000" cy="2431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95" y="1656599"/>
            <a:ext cx="444415" cy="666623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2215"/>
            <a:ext cx="444415" cy="666623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3" y="649260"/>
            <a:ext cx="444415" cy="666623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78" y="1313624"/>
            <a:ext cx="444415" cy="666623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64" y="980312"/>
            <a:ext cx="444415" cy="666623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78401"/>
            <a:ext cx="444415" cy="666623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08" y="2980660"/>
            <a:ext cx="444415" cy="666623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04" y="1607631"/>
            <a:ext cx="444415" cy="666623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78" y="2980660"/>
            <a:ext cx="444415" cy="666623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80" y="2645089"/>
            <a:ext cx="444415" cy="666623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34" y="4450222"/>
            <a:ext cx="444415" cy="666623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4" y="2186313"/>
            <a:ext cx="444415" cy="666623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49" y="3987543"/>
            <a:ext cx="444415" cy="666623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15" y="4012191"/>
            <a:ext cx="444415" cy="666623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08" y="6076812"/>
            <a:ext cx="444415" cy="666623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16" y="4475672"/>
            <a:ext cx="444415" cy="666623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25" y="6085207"/>
            <a:ext cx="444415" cy="666623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58" y="3140968"/>
            <a:ext cx="444415" cy="666623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72" y="3647283"/>
            <a:ext cx="444415" cy="666623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7" y="3492979"/>
            <a:ext cx="444415" cy="666623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14" y="4989325"/>
            <a:ext cx="444415" cy="666623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42" y="5754803"/>
            <a:ext cx="444415" cy="666623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00" y="2263937"/>
            <a:ext cx="444415" cy="666623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56" y="313689"/>
            <a:ext cx="444415" cy="666623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09" y="3678879"/>
            <a:ext cx="444415" cy="666623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85" y="1855110"/>
            <a:ext cx="444415" cy="666623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54" y="941008"/>
            <a:ext cx="444415" cy="66662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45" b="95964" l="54883" r="93750">
                        <a14:foregroundMark x1="66895" y1="59245" x2="67383" y2="76823"/>
                        <a14:foregroundMark x1="66895" y1="76172" x2="61133" y2="88932"/>
                        <a14:foregroundMark x1="66211" y1="77604" x2="61816" y2="83203"/>
                        <a14:foregroundMark x1="58301" y1="86458" x2="61035" y2="87630"/>
                        <a14:foregroundMark x1="58301" y1="87891" x2="59180" y2="87109"/>
                        <a14:foregroundMark x1="59668" y1="92318" x2="61328" y2="88542"/>
                        <a14:foregroundMark x1="58887" y1="90885" x2="60449" y2="90365"/>
                        <a14:foregroundMark x1="62402" y1="91276" x2="61816" y2="89453"/>
                        <a14:foregroundMark x1="78027" y1="71875" x2="80273" y2="75130"/>
                        <a14:foregroundMark x1="84668" y1="66276" x2="84473" y2="69922"/>
                        <a14:foregroundMark x1="92090" y1="86198" x2="88574" y2="83073"/>
                        <a14:foregroundMark x1="84668" y1="91927" x2="84180" y2="83594"/>
                        <a14:foregroundMark x1="71777" y1="16406" x2="71582" y2="5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36" t="6951" r="4326"/>
          <a:stretch/>
        </p:blipFill>
        <p:spPr>
          <a:xfrm rot="1558247">
            <a:off x="7091723" y="4865542"/>
            <a:ext cx="1090747" cy="172280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788024" y="4797152"/>
            <a:ext cx="4080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latin typeface="Algerian" panose="04020705040A02060702" pitchFamily="82" charset="0"/>
              </a:rPr>
              <a:t>Der WINTER</a:t>
            </a:r>
            <a:endParaRPr lang="tr-TR" sz="5000" dirty="0">
              <a:latin typeface="Algerian" panose="04020705040A02060702" pitchFamily="82" charset="0"/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63" y="6132420"/>
            <a:ext cx="444415" cy="66662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92" y="84226"/>
            <a:ext cx="444415" cy="6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onbah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284984"/>
            <a:ext cx="4392488" cy="291569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onbah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4" y="82496"/>
            <a:ext cx="4490922" cy="2986464"/>
          </a:xfrm>
          <a:prstGeom prst="rect">
            <a:avLst/>
          </a:prstGeom>
          <a:noFill/>
          <a:ln>
            <a:noFill/>
          </a:ln>
          <a:effectLst>
            <a:glow rad="393700">
              <a:schemeClr val="accent1">
                <a:lumMod val="50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44035" y="1412388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latin typeface="Algerian" panose="04020705040A02060702" pitchFamily="82" charset="0"/>
              </a:rPr>
              <a:t>Der </a:t>
            </a:r>
            <a:r>
              <a:rPr lang="tr-TR" sz="5000" dirty="0" err="1" smtClean="0">
                <a:latin typeface="Algerian" panose="04020705040A02060702" pitchFamily="82" charset="0"/>
              </a:rPr>
              <a:t>herbst</a:t>
            </a:r>
            <a:endParaRPr lang="tr-TR" sz="5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kbah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1" y="240579"/>
            <a:ext cx="5767618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lkbah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88532" cy="278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Metin kutusu 5"/>
          <p:cNvSpPr txBox="1"/>
          <p:nvPr/>
        </p:nvSpPr>
        <p:spPr>
          <a:xfrm>
            <a:off x="153731" y="4824282"/>
            <a:ext cx="45622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latin typeface="Algerian" panose="04020705040A02060702" pitchFamily="82" charset="0"/>
              </a:rPr>
              <a:t>Der FRÜHLING</a:t>
            </a:r>
            <a:endParaRPr lang="tr-TR" sz="5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2420888"/>
            <a:ext cx="7632848" cy="1015663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anose="04090605060D06020702" pitchFamily="82" charset="0"/>
              </a:rPr>
              <a:t>DIE MONATEN</a:t>
            </a:r>
            <a:endParaRPr lang="tr-TR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88491" y="476672"/>
            <a:ext cx="5700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januar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828925" y="3212976"/>
            <a:ext cx="5775523" cy="3429000"/>
            <a:chOff x="2828925" y="3212976"/>
            <a:chExt cx="5775523" cy="342900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925" y="3212976"/>
              <a:ext cx="3486150" cy="3429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Metin kutusu 2"/>
            <p:cNvSpPr txBox="1"/>
            <p:nvPr/>
          </p:nvSpPr>
          <p:spPr>
            <a:xfrm>
              <a:off x="6315075" y="5323274"/>
              <a:ext cx="22893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Kapı Tanrıçası</a:t>
              </a:r>
            </a:p>
            <a:p>
              <a:pPr algn="ctr"/>
              <a:r>
                <a:rPr lang="tr-TR" sz="3000" dirty="0" err="1" smtClean="0"/>
                <a:t>Janus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84724" y="620688"/>
            <a:ext cx="6308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februar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866671" y="3141290"/>
            <a:ext cx="6025809" cy="3240038"/>
            <a:chOff x="2866671" y="3141290"/>
            <a:chExt cx="6025809" cy="3240038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671" y="3141290"/>
              <a:ext cx="3144242" cy="31865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6315075" y="5365665"/>
              <a:ext cx="2577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Arınma Tanrıçası</a:t>
              </a:r>
            </a:p>
            <a:p>
              <a:pPr algn="ctr"/>
              <a:r>
                <a:rPr lang="tr-TR" sz="3000" dirty="0" err="1" smtClean="0"/>
                <a:t>Februus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26300" y="476672"/>
            <a:ext cx="4624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Der </a:t>
            </a:r>
            <a:r>
              <a:rPr lang="tr-TR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mÄrz</a:t>
            </a:r>
            <a:endParaRPr lang="tr-T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178652" y="2132856"/>
            <a:ext cx="4705717" cy="4550550"/>
            <a:chOff x="3178652" y="2132856"/>
            <a:chExt cx="4705717" cy="4550550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652" y="2132856"/>
              <a:ext cx="2340698" cy="4550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5508105" y="5365665"/>
              <a:ext cx="2376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000" dirty="0" smtClean="0"/>
                <a:t>Savaş Tanrısı</a:t>
              </a:r>
            </a:p>
            <a:p>
              <a:pPr algn="ctr"/>
              <a:r>
                <a:rPr lang="tr-TR" sz="3000" dirty="0" err="1" smtClean="0"/>
                <a:t>Martius</a:t>
              </a:r>
              <a:endParaRPr lang="tr-TR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784</TotalTime>
  <Words>61</Words>
  <Application>Microsoft Office PowerPoint</Application>
  <PresentationFormat>Ekran Gösterisi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Algerian</vt:lpstr>
      <vt:lpstr>Arial</vt:lpstr>
      <vt:lpstr>Arial Narrow</vt:lpstr>
      <vt:lpstr>Calibri</vt:lpstr>
      <vt:lpstr>Jokerman</vt:lpstr>
      <vt:lpstr>Ufuk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user</cp:lastModifiedBy>
  <cp:revision>29</cp:revision>
  <dcterms:created xsi:type="dcterms:W3CDTF">2017-11-29T20:09:40Z</dcterms:created>
  <dcterms:modified xsi:type="dcterms:W3CDTF">2019-11-24T18:38:26Z</dcterms:modified>
</cp:coreProperties>
</file>