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image" Target="../media/image6.jpeg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20.jpg"/></Relationships>
</file>

<file path=ppt/diagrams/_rels/data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ng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2.jpe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g"/><Relationship Id="rId1" Type="http://schemas.openxmlformats.org/officeDocument/2006/relationships/image" Target="../media/image10.jpe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3.jpeg"/><Relationship Id="rId1" Type="http://schemas.openxmlformats.org/officeDocument/2006/relationships/image" Target="../media/image8.jpe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image" Target="../media/image6.jpe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jpe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7.jpe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8.jp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image" Target="../media/image6.jpeg"/></Relationships>
</file>

<file path=ppt/diagram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20.jpg"/></Relationships>
</file>

<file path=ppt/diagram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ng"/></Relationships>
</file>

<file path=ppt/diagram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2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g"/><Relationship Id="rId1" Type="http://schemas.openxmlformats.org/officeDocument/2006/relationships/image" Target="../media/image10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3.jpeg"/><Relationship Id="rId1" Type="http://schemas.openxmlformats.org/officeDocument/2006/relationships/image" Target="../media/image8.jpe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image" Target="../media/image6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jpe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7.jpe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8.jp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C9AF85-AA00-4DCA-9B97-97CE16F43E0D}" type="doc">
      <dgm:prSet loTypeId="urn:microsoft.com/office/officeart/2005/8/layout/vList3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2725461E-A458-4A9D-A26F-3464B45C8338}">
      <dgm:prSet/>
      <dgm:spPr/>
      <dgm:t>
        <a:bodyPr/>
        <a:lstStyle/>
        <a:p>
          <a:pPr rtl="0"/>
          <a:r>
            <a:rPr lang="tr-TR" b="1" dirty="0" err="1" smtClean="0"/>
            <a:t>Wie</a:t>
          </a:r>
          <a:r>
            <a:rPr lang="tr-TR" b="1" dirty="0" smtClean="0"/>
            <a:t> </a:t>
          </a:r>
          <a:r>
            <a:rPr lang="tr-TR" b="1" dirty="0" err="1" smtClean="0"/>
            <a:t>heißt</a:t>
          </a:r>
          <a:r>
            <a:rPr lang="tr-TR" b="1" dirty="0" smtClean="0"/>
            <a:t> </a:t>
          </a:r>
          <a:r>
            <a:rPr lang="tr-TR" b="1" dirty="0" err="1" smtClean="0"/>
            <a:t>du</a:t>
          </a:r>
          <a:r>
            <a:rPr lang="tr-TR" b="1" dirty="0" smtClean="0"/>
            <a:t>?</a:t>
          </a:r>
          <a:endParaRPr lang="tr-TR" dirty="0"/>
        </a:p>
      </dgm:t>
    </dgm:pt>
    <dgm:pt modelId="{9216050E-BA29-44F7-99A3-C067F93A5142}" type="parTrans" cxnId="{57422D70-021B-4995-AAD6-3C55762FB55A}">
      <dgm:prSet/>
      <dgm:spPr/>
      <dgm:t>
        <a:bodyPr/>
        <a:lstStyle/>
        <a:p>
          <a:endParaRPr lang="tr-TR"/>
        </a:p>
      </dgm:t>
    </dgm:pt>
    <dgm:pt modelId="{56B1CAE8-5324-47A4-9B57-CAB240C9F369}" type="sibTrans" cxnId="{57422D70-021B-4995-AAD6-3C55762FB55A}">
      <dgm:prSet/>
      <dgm:spPr/>
      <dgm:t>
        <a:bodyPr/>
        <a:lstStyle/>
        <a:p>
          <a:endParaRPr lang="tr-TR"/>
        </a:p>
      </dgm:t>
    </dgm:pt>
    <dgm:pt modelId="{1FDEA9D2-444D-48B6-9608-3F7B62B8C5EA}">
      <dgm:prSet/>
      <dgm:spPr/>
      <dgm:t>
        <a:bodyPr/>
        <a:lstStyle/>
        <a:p>
          <a:pPr rtl="0"/>
          <a:r>
            <a:rPr lang="tr-TR" b="1" dirty="0" err="1" smtClean="0"/>
            <a:t>Ich</a:t>
          </a:r>
          <a:r>
            <a:rPr lang="tr-TR" b="1" dirty="0" smtClean="0"/>
            <a:t> </a:t>
          </a:r>
          <a:r>
            <a:rPr lang="tr-TR" b="1" dirty="0" err="1" smtClean="0"/>
            <a:t>heiße</a:t>
          </a:r>
          <a:r>
            <a:rPr lang="tr-TR" b="1" dirty="0" smtClean="0"/>
            <a:t> Stefan.</a:t>
          </a:r>
          <a:endParaRPr lang="tr-TR" dirty="0"/>
        </a:p>
      </dgm:t>
    </dgm:pt>
    <dgm:pt modelId="{E16A701E-C1E6-46F0-9727-D8F3B06C4E7D}" type="parTrans" cxnId="{BFEC9317-124F-494C-95F6-0B25FAB6A0E8}">
      <dgm:prSet/>
      <dgm:spPr/>
      <dgm:t>
        <a:bodyPr/>
        <a:lstStyle/>
        <a:p>
          <a:endParaRPr lang="tr-TR"/>
        </a:p>
      </dgm:t>
    </dgm:pt>
    <dgm:pt modelId="{058111E6-2ACD-4836-AEBF-70379C26A542}" type="sibTrans" cxnId="{BFEC9317-124F-494C-95F6-0B25FAB6A0E8}">
      <dgm:prSet/>
      <dgm:spPr/>
      <dgm:t>
        <a:bodyPr/>
        <a:lstStyle/>
        <a:p>
          <a:endParaRPr lang="tr-TR"/>
        </a:p>
      </dgm:t>
    </dgm:pt>
    <dgm:pt modelId="{4C7CA488-2C4B-4070-8968-75F23C1D0836}" type="pres">
      <dgm:prSet presAssocID="{13C9AF85-AA00-4DCA-9B97-97CE16F43E0D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899DCDD-192A-47D7-BBE7-1C02EF4DA3EF}" type="pres">
      <dgm:prSet presAssocID="{2725461E-A458-4A9D-A26F-3464B45C8338}" presName="composite" presStyleCnt="0"/>
      <dgm:spPr/>
      <dgm:t>
        <a:bodyPr/>
        <a:lstStyle/>
        <a:p>
          <a:endParaRPr lang="tr-TR"/>
        </a:p>
      </dgm:t>
    </dgm:pt>
    <dgm:pt modelId="{347E8833-2A5E-4E6D-A527-BB3349D53C7B}" type="pres">
      <dgm:prSet presAssocID="{2725461E-A458-4A9D-A26F-3464B45C8338}" presName="imgShp" presStyleLbl="fgImgPlace1" presStyleIdx="0" presStyleCnt="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2000" r="-42000"/>
          </a:stretch>
        </a:blipFill>
      </dgm:spPr>
      <dgm:t>
        <a:bodyPr/>
        <a:lstStyle/>
        <a:p>
          <a:endParaRPr lang="tr-TR"/>
        </a:p>
      </dgm:t>
    </dgm:pt>
    <dgm:pt modelId="{CCB1515D-DF6C-4B26-BD78-4E2BDBB2F61F}" type="pres">
      <dgm:prSet presAssocID="{2725461E-A458-4A9D-A26F-3464B45C8338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B49A0E7-E25B-41DE-AF48-F3C6C9EF2D01}" type="pres">
      <dgm:prSet presAssocID="{56B1CAE8-5324-47A4-9B57-CAB240C9F369}" presName="spacing" presStyleCnt="0"/>
      <dgm:spPr/>
      <dgm:t>
        <a:bodyPr/>
        <a:lstStyle/>
        <a:p>
          <a:endParaRPr lang="tr-TR"/>
        </a:p>
      </dgm:t>
    </dgm:pt>
    <dgm:pt modelId="{9762A780-5E78-442A-AF64-FC905E9F18AE}" type="pres">
      <dgm:prSet presAssocID="{1FDEA9D2-444D-48B6-9608-3F7B62B8C5EA}" presName="composite" presStyleCnt="0"/>
      <dgm:spPr/>
      <dgm:t>
        <a:bodyPr/>
        <a:lstStyle/>
        <a:p>
          <a:endParaRPr lang="tr-TR"/>
        </a:p>
      </dgm:t>
    </dgm:pt>
    <dgm:pt modelId="{CF3F86DE-37E1-44D4-ACE4-6F7B1C9CE351}" type="pres">
      <dgm:prSet presAssocID="{1FDEA9D2-444D-48B6-9608-3F7B62B8C5EA}" presName="imgShp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</dgm:spPr>
      <dgm:t>
        <a:bodyPr/>
        <a:lstStyle/>
        <a:p>
          <a:endParaRPr lang="tr-TR"/>
        </a:p>
      </dgm:t>
    </dgm:pt>
    <dgm:pt modelId="{A0E0FB31-FC88-483A-A6EA-C364F4BC16C8}" type="pres">
      <dgm:prSet presAssocID="{1FDEA9D2-444D-48B6-9608-3F7B62B8C5EA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7422D70-021B-4995-AAD6-3C55762FB55A}" srcId="{13C9AF85-AA00-4DCA-9B97-97CE16F43E0D}" destId="{2725461E-A458-4A9D-A26F-3464B45C8338}" srcOrd="0" destOrd="0" parTransId="{9216050E-BA29-44F7-99A3-C067F93A5142}" sibTransId="{56B1CAE8-5324-47A4-9B57-CAB240C9F369}"/>
    <dgm:cxn modelId="{433D589E-8465-415B-80D2-B029D662E3D7}" type="presOf" srcId="{1FDEA9D2-444D-48B6-9608-3F7B62B8C5EA}" destId="{A0E0FB31-FC88-483A-A6EA-C364F4BC16C8}" srcOrd="0" destOrd="0" presId="urn:microsoft.com/office/officeart/2005/8/layout/vList3"/>
    <dgm:cxn modelId="{221A7D1D-3630-4E34-B012-2318A0C2F010}" type="presOf" srcId="{2725461E-A458-4A9D-A26F-3464B45C8338}" destId="{CCB1515D-DF6C-4B26-BD78-4E2BDBB2F61F}" srcOrd="0" destOrd="0" presId="urn:microsoft.com/office/officeart/2005/8/layout/vList3"/>
    <dgm:cxn modelId="{BFEC9317-124F-494C-95F6-0B25FAB6A0E8}" srcId="{13C9AF85-AA00-4DCA-9B97-97CE16F43E0D}" destId="{1FDEA9D2-444D-48B6-9608-3F7B62B8C5EA}" srcOrd="1" destOrd="0" parTransId="{E16A701E-C1E6-46F0-9727-D8F3B06C4E7D}" sibTransId="{058111E6-2ACD-4836-AEBF-70379C26A542}"/>
    <dgm:cxn modelId="{1C2C56B5-983B-4C40-B96D-81F9C6F2F2DE}" type="presOf" srcId="{13C9AF85-AA00-4DCA-9B97-97CE16F43E0D}" destId="{4C7CA488-2C4B-4070-8968-75F23C1D0836}" srcOrd="0" destOrd="0" presId="urn:microsoft.com/office/officeart/2005/8/layout/vList3"/>
    <dgm:cxn modelId="{D4979947-76E2-4B6A-80BD-D59079A1F492}" type="presParOf" srcId="{4C7CA488-2C4B-4070-8968-75F23C1D0836}" destId="{3899DCDD-192A-47D7-BBE7-1C02EF4DA3EF}" srcOrd="0" destOrd="0" presId="urn:microsoft.com/office/officeart/2005/8/layout/vList3"/>
    <dgm:cxn modelId="{6A25ABA9-E35E-482D-83D5-876B566B1097}" type="presParOf" srcId="{3899DCDD-192A-47D7-BBE7-1C02EF4DA3EF}" destId="{347E8833-2A5E-4E6D-A527-BB3349D53C7B}" srcOrd="0" destOrd="0" presId="urn:microsoft.com/office/officeart/2005/8/layout/vList3"/>
    <dgm:cxn modelId="{AEE97B15-C2ED-4E86-9FFD-EA8C66885A08}" type="presParOf" srcId="{3899DCDD-192A-47D7-BBE7-1C02EF4DA3EF}" destId="{CCB1515D-DF6C-4B26-BD78-4E2BDBB2F61F}" srcOrd="1" destOrd="0" presId="urn:microsoft.com/office/officeart/2005/8/layout/vList3"/>
    <dgm:cxn modelId="{53321738-5B86-41D8-8D83-AD1AE6981771}" type="presParOf" srcId="{4C7CA488-2C4B-4070-8968-75F23C1D0836}" destId="{DB49A0E7-E25B-41DE-AF48-F3C6C9EF2D01}" srcOrd="1" destOrd="0" presId="urn:microsoft.com/office/officeart/2005/8/layout/vList3"/>
    <dgm:cxn modelId="{018C9D90-0E24-4F68-BC22-F0C28127286B}" type="presParOf" srcId="{4C7CA488-2C4B-4070-8968-75F23C1D0836}" destId="{9762A780-5E78-442A-AF64-FC905E9F18AE}" srcOrd="2" destOrd="0" presId="urn:microsoft.com/office/officeart/2005/8/layout/vList3"/>
    <dgm:cxn modelId="{25564C72-48FC-4162-96D9-811031871F5D}" type="presParOf" srcId="{9762A780-5E78-442A-AF64-FC905E9F18AE}" destId="{CF3F86DE-37E1-44D4-ACE4-6F7B1C9CE351}" srcOrd="0" destOrd="0" presId="urn:microsoft.com/office/officeart/2005/8/layout/vList3"/>
    <dgm:cxn modelId="{FD56A060-1B05-485F-81DD-4FF70492A664}" type="presParOf" srcId="{9762A780-5E78-442A-AF64-FC905E9F18AE}" destId="{A0E0FB31-FC88-483A-A6EA-C364F4BC16C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E2AF0F6-42CE-4920-9CD9-2E093D21B9D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600000"/>
          </a:camera>
          <a:lightRig rig="threePt" dir="t"/>
        </a:scene3d>
      </dgm:spPr>
      <dgm:t>
        <a:bodyPr/>
        <a:lstStyle/>
        <a:p>
          <a:endParaRPr lang="tr-TR"/>
        </a:p>
      </dgm:t>
    </dgm:pt>
    <dgm:pt modelId="{E0FF3918-5228-443E-856A-B80A464C6DDC}">
      <dgm:prSet/>
      <dgm:spPr>
        <a:sp3d>
          <a:bevelT w="0"/>
        </a:sp3d>
      </dgm:spPr>
      <dgm:t>
        <a:bodyPr/>
        <a:lstStyle/>
        <a:p>
          <a:pPr rtl="0">
            <a:lnSpc>
              <a:spcPct val="100000"/>
            </a:lnSpc>
          </a:pPr>
          <a:r>
            <a:rPr lang="tr-TR" b="1" dirty="0" smtClean="0"/>
            <a:t>Es </a:t>
          </a:r>
          <a:r>
            <a:rPr lang="tr-TR" b="1" dirty="0" err="1" smtClean="0"/>
            <a:t>geht</a:t>
          </a:r>
          <a:r>
            <a:rPr lang="tr-TR" b="1" dirty="0" smtClean="0"/>
            <a:t> mir </a:t>
          </a:r>
          <a:r>
            <a:rPr lang="tr-TR" b="1" dirty="0" err="1" smtClean="0"/>
            <a:t>nicht</a:t>
          </a:r>
          <a:r>
            <a:rPr lang="tr-TR" b="1" dirty="0" smtClean="0"/>
            <a:t> gut!</a:t>
          </a:r>
        </a:p>
      </dgm:t>
    </dgm:pt>
    <dgm:pt modelId="{963E16BE-5CEA-4658-950D-EC8EBA341AE7}" type="parTrans" cxnId="{2B4F72F7-387D-4CF8-9A03-4A0BA8950933}">
      <dgm:prSet/>
      <dgm:spPr/>
      <dgm:t>
        <a:bodyPr/>
        <a:lstStyle/>
        <a:p>
          <a:endParaRPr lang="tr-TR"/>
        </a:p>
      </dgm:t>
    </dgm:pt>
    <dgm:pt modelId="{A9A4D36B-38DA-4F8C-B5E8-53147BCD27CD}" type="sibTrans" cxnId="{2B4F72F7-387D-4CF8-9A03-4A0BA8950933}">
      <dgm:prSet/>
      <dgm:spPr/>
      <dgm:t>
        <a:bodyPr/>
        <a:lstStyle/>
        <a:p>
          <a:endParaRPr lang="tr-TR"/>
        </a:p>
      </dgm:t>
    </dgm:pt>
    <dgm:pt modelId="{42EE3A63-401A-4C88-B672-70ABE22A3E68}" type="pres">
      <dgm:prSet presAssocID="{2E2AF0F6-42CE-4920-9CD9-2E093D21B9D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3622D97-5F3F-475A-8090-3E4A3B141F3F}" type="pres">
      <dgm:prSet presAssocID="{E0FF3918-5228-443E-856A-B80A464C6DDC}" presName="composite" presStyleCnt="0"/>
      <dgm:spPr>
        <a:sp3d>
          <a:bevelT w="0"/>
        </a:sp3d>
      </dgm:spPr>
    </dgm:pt>
    <dgm:pt modelId="{7AEFD8E0-CC14-4F88-9F76-FE8DB65335C3}" type="pres">
      <dgm:prSet presAssocID="{E0FF3918-5228-443E-856A-B80A464C6DDC}" presName="imgShp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sp3d>
          <a:bevelT w="0"/>
        </a:sp3d>
      </dgm:spPr>
    </dgm:pt>
    <dgm:pt modelId="{A584360C-B629-4E8E-AFF8-E77DA315F909}" type="pres">
      <dgm:prSet presAssocID="{E0FF3918-5228-443E-856A-B80A464C6DDC}" presName="txShp" presStyleLbl="node1" presStyleIdx="0" presStyleCnt="1" custLinFactNeighborX="-466" custLinFactNeighborY="-322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B4F72F7-387D-4CF8-9A03-4A0BA8950933}" srcId="{2E2AF0F6-42CE-4920-9CD9-2E093D21B9D6}" destId="{E0FF3918-5228-443E-856A-B80A464C6DDC}" srcOrd="0" destOrd="0" parTransId="{963E16BE-5CEA-4658-950D-EC8EBA341AE7}" sibTransId="{A9A4D36B-38DA-4F8C-B5E8-53147BCD27CD}"/>
    <dgm:cxn modelId="{C9C4C9F4-440C-4BC2-9DCC-0C7F704228CF}" type="presOf" srcId="{2E2AF0F6-42CE-4920-9CD9-2E093D21B9D6}" destId="{42EE3A63-401A-4C88-B672-70ABE22A3E68}" srcOrd="0" destOrd="0" presId="urn:microsoft.com/office/officeart/2005/8/layout/vList3"/>
    <dgm:cxn modelId="{2383FE64-CF6C-469E-82BE-AD050B0A3F02}" type="presOf" srcId="{E0FF3918-5228-443E-856A-B80A464C6DDC}" destId="{A584360C-B629-4E8E-AFF8-E77DA315F909}" srcOrd="0" destOrd="0" presId="urn:microsoft.com/office/officeart/2005/8/layout/vList3"/>
    <dgm:cxn modelId="{4DB4814D-1452-4D8F-BBAA-025ED21B2029}" type="presParOf" srcId="{42EE3A63-401A-4C88-B672-70ABE22A3E68}" destId="{13622D97-5F3F-475A-8090-3E4A3B141F3F}" srcOrd="0" destOrd="0" presId="urn:microsoft.com/office/officeart/2005/8/layout/vList3"/>
    <dgm:cxn modelId="{3D20BB97-54DA-4870-B0E7-3F4E94DB7D42}" type="presParOf" srcId="{13622D97-5F3F-475A-8090-3E4A3B141F3F}" destId="{7AEFD8E0-CC14-4F88-9F76-FE8DB65335C3}" srcOrd="0" destOrd="0" presId="urn:microsoft.com/office/officeart/2005/8/layout/vList3"/>
    <dgm:cxn modelId="{A22D6943-25BC-442E-BA2D-603ACAD034A5}" type="presParOf" srcId="{13622D97-5F3F-475A-8090-3E4A3B141F3F}" destId="{A584360C-B629-4E8E-AFF8-E77DA315F909}" srcOrd="1" destOrd="0" presId="urn:microsoft.com/office/officeart/2005/8/layout/vList3"/>
  </dgm:cxnLst>
  <dgm:bg>
    <a:effectLst/>
  </dgm:bg>
  <dgm:whole>
    <a:effectLst/>
  </dgm:whole>
  <dgm:extLst>
    <a:ext uri="http://schemas.microsoft.com/office/drawing/2008/diagram">
      <dsp:dataModelExt xmlns:dsp="http://schemas.microsoft.com/office/drawing/2008/diagram" relId="rId2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E2AF0F6-42CE-4920-9CD9-2E093D21B9D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20999999"/>
          </a:camera>
          <a:lightRig rig="threePt" dir="t"/>
        </a:scene3d>
      </dgm:spPr>
      <dgm:t>
        <a:bodyPr/>
        <a:lstStyle/>
        <a:p>
          <a:endParaRPr lang="tr-TR"/>
        </a:p>
      </dgm:t>
    </dgm:pt>
    <dgm:pt modelId="{E0FF3918-5228-443E-856A-B80A464C6DDC}">
      <dgm:prSet/>
      <dgm:spPr>
        <a:sp3d>
          <a:bevelT w="0"/>
        </a:sp3d>
      </dgm:spPr>
      <dgm:t>
        <a:bodyPr/>
        <a:lstStyle/>
        <a:p>
          <a:pPr rtl="0">
            <a:lnSpc>
              <a:spcPct val="100000"/>
            </a:lnSpc>
          </a:pPr>
          <a:r>
            <a:rPr lang="tr-TR" b="1" dirty="0" smtClean="0"/>
            <a:t>Es </a:t>
          </a:r>
          <a:r>
            <a:rPr lang="tr-TR" b="1" dirty="0" err="1" smtClean="0"/>
            <a:t>geht</a:t>
          </a:r>
          <a:r>
            <a:rPr lang="tr-TR" b="1" dirty="0" smtClean="0"/>
            <a:t> mir </a:t>
          </a:r>
          <a:r>
            <a:rPr lang="tr-TR" b="1" dirty="0" err="1" smtClean="0"/>
            <a:t>nicht</a:t>
          </a:r>
          <a:r>
            <a:rPr lang="tr-TR" b="1" dirty="0" smtClean="0"/>
            <a:t> </a:t>
          </a:r>
          <a:r>
            <a:rPr lang="tr-TR" b="1" dirty="0" err="1" smtClean="0"/>
            <a:t>so</a:t>
          </a:r>
          <a:r>
            <a:rPr lang="tr-TR" b="1" dirty="0" smtClean="0"/>
            <a:t> gut!</a:t>
          </a:r>
        </a:p>
      </dgm:t>
    </dgm:pt>
    <dgm:pt modelId="{963E16BE-5CEA-4658-950D-EC8EBA341AE7}" type="parTrans" cxnId="{2B4F72F7-387D-4CF8-9A03-4A0BA8950933}">
      <dgm:prSet/>
      <dgm:spPr/>
      <dgm:t>
        <a:bodyPr/>
        <a:lstStyle/>
        <a:p>
          <a:endParaRPr lang="tr-TR"/>
        </a:p>
      </dgm:t>
    </dgm:pt>
    <dgm:pt modelId="{A9A4D36B-38DA-4F8C-B5E8-53147BCD27CD}" type="sibTrans" cxnId="{2B4F72F7-387D-4CF8-9A03-4A0BA8950933}">
      <dgm:prSet/>
      <dgm:spPr/>
      <dgm:t>
        <a:bodyPr/>
        <a:lstStyle/>
        <a:p>
          <a:endParaRPr lang="tr-TR"/>
        </a:p>
      </dgm:t>
    </dgm:pt>
    <dgm:pt modelId="{42EE3A63-401A-4C88-B672-70ABE22A3E68}" type="pres">
      <dgm:prSet presAssocID="{2E2AF0F6-42CE-4920-9CD9-2E093D21B9D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3622D97-5F3F-475A-8090-3E4A3B141F3F}" type="pres">
      <dgm:prSet presAssocID="{E0FF3918-5228-443E-856A-B80A464C6DDC}" presName="composite" presStyleCnt="0"/>
      <dgm:spPr>
        <a:sp3d>
          <a:bevelT w="0"/>
        </a:sp3d>
      </dgm:spPr>
    </dgm:pt>
    <dgm:pt modelId="{7AEFD8E0-CC14-4F88-9F76-FE8DB65335C3}" type="pres">
      <dgm:prSet presAssocID="{E0FF3918-5228-443E-856A-B80A464C6DDC}" presName="imgShp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sp3d>
          <a:bevelT w="0"/>
        </a:sp3d>
      </dgm:spPr>
    </dgm:pt>
    <dgm:pt modelId="{A584360C-B629-4E8E-AFF8-E77DA315F909}" type="pres">
      <dgm:prSet presAssocID="{E0FF3918-5228-443E-856A-B80A464C6DDC}" presName="txShp" presStyleLbl="node1" presStyleIdx="0" presStyleCnt="1" custLinFactNeighborX="-466" custLinFactNeighborY="-322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B4F72F7-387D-4CF8-9A03-4A0BA8950933}" srcId="{2E2AF0F6-42CE-4920-9CD9-2E093D21B9D6}" destId="{E0FF3918-5228-443E-856A-B80A464C6DDC}" srcOrd="0" destOrd="0" parTransId="{963E16BE-5CEA-4658-950D-EC8EBA341AE7}" sibTransId="{A9A4D36B-38DA-4F8C-B5E8-53147BCD27CD}"/>
    <dgm:cxn modelId="{0F0B8F56-4A38-4215-9D5A-179E8233BD05}" type="presOf" srcId="{2E2AF0F6-42CE-4920-9CD9-2E093D21B9D6}" destId="{42EE3A63-401A-4C88-B672-70ABE22A3E68}" srcOrd="0" destOrd="0" presId="urn:microsoft.com/office/officeart/2005/8/layout/vList3"/>
    <dgm:cxn modelId="{0111018C-D4A1-4063-A984-8C11F9D8E30B}" type="presOf" srcId="{E0FF3918-5228-443E-856A-B80A464C6DDC}" destId="{A584360C-B629-4E8E-AFF8-E77DA315F909}" srcOrd="0" destOrd="0" presId="urn:microsoft.com/office/officeart/2005/8/layout/vList3"/>
    <dgm:cxn modelId="{6117EE54-214D-43B4-A589-19A0EDB27616}" type="presParOf" srcId="{42EE3A63-401A-4C88-B672-70ABE22A3E68}" destId="{13622D97-5F3F-475A-8090-3E4A3B141F3F}" srcOrd="0" destOrd="0" presId="urn:microsoft.com/office/officeart/2005/8/layout/vList3"/>
    <dgm:cxn modelId="{B10470E0-A5AA-40C3-AA95-76EA88F0D3DC}" type="presParOf" srcId="{13622D97-5F3F-475A-8090-3E4A3B141F3F}" destId="{7AEFD8E0-CC14-4F88-9F76-FE8DB65335C3}" srcOrd="0" destOrd="0" presId="urn:microsoft.com/office/officeart/2005/8/layout/vList3"/>
    <dgm:cxn modelId="{4C06B0C7-0C2F-4D9F-8E61-41233C7628CB}" type="presParOf" srcId="{13622D97-5F3F-475A-8090-3E4A3B141F3F}" destId="{A584360C-B629-4E8E-AFF8-E77DA315F909}" srcOrd="1" destOrd="0" presId="urn:microsoft.com/office/officeart/2005/8/layout/vList3"/>
  </dgm:cxnLst>
  <dgm:bg>
    <a:effectLst/>
  </dgm:bg>
  <dgm:whole>
    <a:effectLst/>
  </dgm:whole>
  <dgm:extLst>
    <a:ext uri="http://schemas.microsoft.com/office/drawing/2008/diagram">
      <dsp:dataModelExt xmlns:dsp="http://schemas.microsoft.com/office/drawing/2008/diagram" relId="rId33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E2AF0F6-42CE-4920-9CD9-2E093D21B9D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endParaRPr lang="tr-TR"/>
        </a:p>
      </dgm:t>
    </dgm:pt>
    <dgm:pt modelId="{E0FF3918-5228-443E-856A-B80A464C6DDC}">
      <dgm:prSet/>
      <dgm:spPr>
        <a:sp3d>
          <a:bevelT w="0"/>
        </a:sp3d>
      </dgm:spPr>
      <dgm:t>
        <a:bodyPr/>
        <a:lstStyle/>
        <a:p>
          <a:pPr rtl="0">
            <a:lnSpc>
              <a:spcPct val="100000"/>
            </a:lnSpc>
          </a:pPr>
          <a:r>
            <a:rPr lang="tr-TR" b="1" dirty="0" smtClean="0"/>
            <a:t>Es </a:t>
          </a:r>
          <a:r>
            <a:rPr lang="tr-TR" b="1" dirty="0" err="1" smtClean="0"/>
            <a:t>geht</a:t>
          </a:r>
          <a:r>
            <a:rPr lang="tr-TR" b="1" dirty="0" smtClean="0"/>
            <a:t> mir </a:t>
          </a:r>
          <a:r>
            <a:rPr lang="tr-TR" b="1" dirty="0" err="1" smtClean="0"/>
            <a:t>schlecht</a:t>
          </a:r>
          <a:r>
            <a:rPr lang="tr-TR" b="1" dirty="0" smtClean="0"/>
            <a:t>!</a:t>
          </a:r>
        </a:p>
      </dgm:t>
    </dgm:pt>
    <dgm:pt modelId="{963E16BE-5CEA-4658-950D-EC8EBA341AE7}" type="parTrans" cxnId="{2B4F72F7-387D-4CF8-9A03-4A0BA8950933}">
      <dgm:prSet/>
      <dgm:spPr/>
      <dgm:t>
        <a:bodyPr/>
        <a:lstStyle/>
        <a:p>
          <a:endParaRPr lang="tr-TR"/>
        </a:p>
      </dgm:t>
    </dgm:pt>
    <dgm:pt modelId="{A9A4D36B-38DA-4F8C-B5E8-53147BCD27CD}" type="sibTrans" cxnId="{2B4F72F7-387D-4CF8-9A03-4A0BA8950933}">
      <dgm:prSet/>
      <dgm:spPr/>
      <dgm:t>
        <a:bodyPr/>
        <a:lstStyle/>
        <a:p>
          <a:endParaRPr lang="tr-TR"/>
        </a:p>
      </dgm:t>
    </dgm:pt>
    <dgm:pt modelId="{42EE3A63-401A-4C88-B672-70ABE22A3E68}" type="pres">
      <dgm:prSet presAssocID="{2E2AF0F6-42CE-4920-9CD9-2E093D21B9D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3622D97-5F3F-475A-8090-3E4A3B141F3F}" type="pres">
      <dgm:prSet presAssocID="{E0FF3918-5228-443E-856A-B80A464C6DDC}" presName="composite" presStyleCnt="0"/>
      <dgm:spPr>
        <a:sp3d>
          <a:bevelT w="0"/>
        </a:sp3d>
      </dgm:spPr>
    </dgm:pt>
    <dgm:pt modelId="{7AEFD8E0-CC14-4F88-9F76-FE8DB65335C3}" type="pres">
      <dgm:prSet presAssocID="{E0FF3918-5228-443E-856A-B80A464C6DDC}" presName="imgShp" presStyleLbl="fgImgPlace1" presStyleIdx="0" presStyleCnt="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sp3d>
          <a:bevelT w="0"/>
        </a:sp3d>
      </dgm:spPr>
    </dgm:pt>
    <dgm:pt modelId="{A584360C-B629-4E8E-AFF8-E77DA315F909}" type="pres">
      <dgm:prSet presAssocID="{E0FF3918-5228-443E-856A-B80A464C6DDC}" presName="txShp" presStyleLbl="node1" presStyleIdx="0" presStyleCnt="1" custLinFactNeighborX="-466" custLinFactNeighborY="-322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B4F72F7-387D-4CF8-9A03-4A0BA8950933}" srcId="{2E2AF0F6-42CE-4920-9CD9-2E093D21B9D6}" destId="{E0FF3918-5228-443E-856A-B80A464C6DDC}" srcOrd="0" destOrd="0" parTransId="{963E16BE-5CEA-4658-950D-EC8EBA341AE7}" sibTransId="{A9A4D36B-38DA-4F8C-B5E8-53147BCD27CD}"/>
    <dgm:cxn modelId="{1EED378A-45AF-4B4A-AB29-B4E72E663339}" type="presOf" srcId="{E0FF3918-5228-443E-856A-B80A464C6DDC}" destId="{A584360C-B629-4E8E-AFF8-E77DA315F909}" srcOrd="0" destOrd="0" presId="urn:microsoft.com/office/officeart/2005/8/layout/vList3"/>
    <dgm:cxn modelId="{1EE9BB44-478A-471F-91AB-565FF57B8B31}" type="presOf" srcId="{2E2AF0F6-42CE-4920-9CD9-2E093D21B9D6}" destId="{42EE3A63-401A-4C88-B672-70ABE22A3E68}" srcOrd="0" destOrd="0" presId="urn:microsoft.com/office/officeart/2005/8/layout/vList3"/>
    <dgm:cxn modelId="{8F1CFEEE-0CDA-4A28-A204-A5366622428B}" type="presParOf" srcId="{42EE3A63-401A-4C88-B672-70ABE22A3E68}" destId="{13622D97-5F3F-475A-8090-3E4A3B141F3F}" srcOrd="0" destOrd="0" presId="urn:microsoft.com/office/officeart/2005/8/layout/vList3"/>
    <dgm:cxn modelId="{A2066E14-5333-4A22-BFA2-B89C426943F0}" type="presParOf" srcId="{13622D97-5F3F-475A-8090-3E4A3B141F3F}" destId="{7AEFD8E0-CC14-4F88-9F76-FE8DB65335C3}" srcOrd="0" destOrd="0" presId="urn:microsoft.com/office/officeart/2005/8/layout/vList3"/>
    <dgm:cxn modelId="{1E387C20-32AB-42E3-8D20-09EBFA7831B6}" type="presParOf" srcId="{13622D97-5F3F-475A-8090-3E4A3B141F3F}" destId="{A584360C-B629-4E8E-AFF8-E77DA315F909}" srcOrd="1" destOrd="0" presId="urn:microsoft.com/office/officeart/2005/8/layout/vList3"/>
  </dgm:cxnLst>
  <dgm:bg>
    <a:effectLst/>
  </dgm:bg>
  <dgm:whole>
    <a:effectLst/>
  </dgm:whole>
  <dgm:extLst>
    <a:ext uri="http://schemas.microsoft.com/office/drawing/2008/diagram">
      <dsp:dataModelExt xmlns:dsp="http://schemas.microsoft.com/office/drawing/2008/diagram" relId="rId3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B27561-A9AA-4CE9-8F8B-7AA5DA07B0BF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CF7D7EB-F9F6-44B9-9860-F12DD711D60C}">
      <dgm:prSet/>
      <dgm:spPr/>
      <dgm:t>
        <a:bodyPr/>
        <a:lstStyle/>
        <a:p>
          <a:pPr rtl="0"/>
          <a:r>
            <a:rPr lang="tr-TR" b="1" dirty="0" err="1" smtClean="0"/>
            <a:t>Wie</a:t>
          </a:r>
          <a:r>
            <a:rPr lang="tr-TR" b="1" dirty="0" smtClean="0"/>
            <a:t> </a:t>
          </a:r>
          <a:r>
            <a:rPr lang="tr-TR" b="1" dirty="0" err="1" smtClean="0"/>
            <a:t>heißt</a:t>
          </a:r>
          <a:r>
            <a:rPr lang="tr-TR" b="1" dirty="0" smtClean="0"/>
            <a:t> er?</a:t>
          </a:r>
          <a:endParaRPr lang="tr-TR" dirty="0"/>
        </a:p>
      </dgm:t>
    </dgm:pt>
    <dgm:pt modelId="{B5A8A5DF-3211-45C4-AAD9-08438A3F6F6B}" type="parTrans" cxnId="{80516416-32F7-4A2D-8551-68F49B44115F}">
      <dgm:prSet/>
      <dgm:spPr/>
      <dgm:t>
        <a:bodyPr/>
        <a:lstStyle/>
        <a:p>
          <a:endParaRPr lang="tr-TR"/>
        </a:p>
      </dgm:t>
    </dgm:pt>
    <dgm:pt modelId="{FC5EA6AC-C9AF-4FAE-849D-C95B7A466A53}" type="sibTrans" cxnId="{80516416-32F7-4A2D-8551-68F49B44115F}">
      <dgm:prSet/>
      <dgm:spPr/>
      <dgm:t>
        <a:bodyPr/>
        <a:lstStyle/>
        <a:p>
          <a:endParaRPr lang="tr-TR"/>
        </a:p>
      </dgm:t>
    </dgm:pt>
    <dgm:pt modelId="{8B80BFF7-88C3-4B6E-8C3E-35A8EED273B2}">
      <dgm:prSet/>
      <dgm:spPr/>
      <dgm:t>
        <a:bodyPr/>
        <a:lstStyle/>
        <a:p>
          <a:pPr rtl="0"/>
          <a:r>
            <a:rPr lang="tr-TR" b="1" smtClean="0"/>
            <a:t>Er heißt Kerem.</a:t>
          </a:r>
          <a:endParaRPr lang="tr-TR"/>
        </a:p>
      </dgm:t>
    </dgm:pt>
    <dgm:pt modelId="{E4C5CF83-4432-4FCB-B269-5A3FE9236349}" type="parTrans" cxnId="{114023EF-0FC4-4B4D-9656-B61DE2CACAC4}">
      <dgm:prSet/>
      <dgm:spPr/>
      <dgm:t>
        <a:bodyPr/>
        <a:lstStyle/>
        <a:p>
          <a:endParaRPr lang="tr-TR"/>
        </a:p>
      </dgm:t>
    </dgm:pt>
    <dgm:pt modelId="{0156BC7B-AC56-4947-989B-BD721D44EF11}" type="sibTrans" cxnId="{114023EF-0FC4-4B4D-9656-B61DE2CACAC4}">
      <dgm:prSet/>
      <dgm:spPr/>
      <dgm:t>
        <a:bodyPr/>
        <a:lstStyle/>
        <a:p>
          <a:endParaRPr lang="tr-TR"/>
        </a:p>
      </dgm:t>
    </dgm:pt>
    <dgm:pt modelId="{A08394CC-8FFE-40DE-B0DA-B438641F07AE}">
      <dgm:prSet/>
      <dgm:spPr>
        <a:solidFill>
          <a:schemeClr val="bg1"/>
        </a:solidFill>
        <a:ln>
          <a:solidFill>
            <a:schemeClr val="bg1"/>
          </a:solidFill>
        </a:ln>
        <a:scene3d>
          <a:camera prst="orthographicFront"/>
          <a:lightRig rig="flat" dir="t"/>
        </a:scene3d>
      </dgm:spPr>
      <dgm:t>
        <a:bodyPr/>
        <a:lstStyle/>
        <a:p>
          <a:pPr rtl="0"/>
          <a:endParaRPr lang="tr-TR" dirty="0"/>
        </a:p>
      </dgm:t>
    </dgm:pt>
    <dgm:pt modelId="{DFAB9C33-BCB6-46BD-A7A7-476E55E877C7}" type="sibTrans" cxnId="{8234C932-1FDA-4DDF-8E95-3CEE6345D209}">
      <dgm:prSet/>
      <dgm:spPr/>
      <dgm:t>
        <a:bodyPr/>
        <a:lstStyle/>
        <a:p>
          <a:endParaRPr lang="tr-TR"/>
        </a:p>
      </dgm:t>
    </dgm:pt>
    <dgm:pt modelId="{DD696E05-FE0C-45D3-A072-0B110372F79C}" type="parTrans" cxnId="{8234C932-1FDA-4DDF-8E95-3CEE6345D209}">
      <dgm:prSet/>
      <dgm:spPr/>
      <dgm:t>
        <a:bodyPr/>
        <a:lstStyle/>
        <a:p>
          <a:endParaRPr lang="tr-TR"/>
        </a:p>
      </dgm:t>
    </dgm:pt>
    <dgm:pt modelId="{AA9B7E03-B7EF-47F4-BAF0-96F8F99449B0}" type="pres">
      <dgm:prSet presAssocID="{61B27561-A9AA-4CE9-8F8B-7AA5DA07B0BF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A9ED36E-CF37-4796-A0FF-969812AFE034}" type="pres">
      <dgm:prSet presAssocID="{5CF7D7EB-F9F6-44B9-9860-F12DD711D60C}" presName="composite" presStyleCnt="0"/>
      <dgm:spPr/>
      <dgm:t>
        <a:bodyPr/>
        <a:lstStyle/>
        <a:p>
          <a:endParaRPr lang="tr-TR"/>
        </a:p>
      </dgm:t>
    </dgm:pt>
    <dgm:pt modelId="{33241F23-8A1F-4D1F-87A4-AE57C0B51DC1}" type="pres">
      <dgm:prSet presAssocID="{5CF7D7EB-F9F6-44B9-9860-F12DD711D60C}" presName="imgShp" presStyleLbl="fgImgPlace1" presStyleIdx="0" presStyleCnt="3" custLinFactNeighborY="4674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2000" r="-42000"/>
          </a:stretch>
        </a:blipFill>
      </dgm:spPr>
      <dgm:t>
        <a:bodyPr/>
        <a:lstStyle/>
        <a:p>
          <a:endParaRPr lang="tr-TR"/>
        </a:p>
      </dgm:t>
    </dgm:pt>
    <dgm:pt modelId="{04DF17E4-AFD2-4A88-8EE0-DC9AC7F12030}" type="pres">
      <dgm:prSet presAssocID="{5CF7D7EB-F9F6-44B9-9860-F12DD711D60C}" presName="txShp" presStyleLbl="node1" presStyleIdx="0" presStyleCnt="3" custLinFactNeighborX="404" custLinFactNeighborY="4674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38B16F9-3CEE-489D-9EB7-99BA9D93B349}" type="pres">
      <dgm:prSet presAssocID="{FC5EA6AC-C9AF-4FAE-849D-C95B7A466A53}" presName="spacing" presStyleCnt="0"/>
      <dgm:spPr/>
      <dgm:t>
        <a:bodyPr/>
        <a:lstStyle/>
        <a:p>
          <a:endParaRPr lang="tr-TR"/>
        </a:p>
      </dgm:t>
    </dgm:pt>
    <dgm:pt modelId="{80A3EDC8-3313-4C7E-902E-68FEC6E66078}" type="pres">
      <dgm:prSet presAssocID="{A08394CC-8FFE-40DE-B0DA-B438641F07AE}" presName="composite" presStyleCnt="0"/>
      <dgm:spPr/>
      <dgm:t>
        <a:bodyPr/>
        <a:lstStyle/>
        <a:p>
          <a:endParaRPr lang="tr-TR"/>
        </a:p>
      </dgm:t>
    </dgm:pt>
    <dgm:pt modelId="{61953875-69B0-44EB-B1C6-4E33AD47B93E}" type="pres">
      <dgm:prSet presAssocID="{A08394CC-8FFE-40DE-B0DA-B438641F07AE}" presName="imgShp" presStyleLbl="fgImgPlace1" presStyleIdx="1" presStyleCnt="3" custScaleX="199601" custScaleY="198557" custLinFactX="-100000" custLinFactNeighborX="-150808" custLinFactNeighborY="49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tr-TR"/>
        </a:p>
      </dgm:t>
    </dgm:pt>
    <dgm:pt modelId="{B54FB987-806B-4583-A34B-1BAE8B92FB50}" type="pres">
      <dgm:prSet presAssocID="{A08394CC-8FFE-40DE-B0DA-B438641F07AE}" presName="txShp" presStyleLbl="node1" presStyleIdx="1" presStyleCnt="3" custScaleX="1273" custLinFactX="-6389" custLinFactY="90193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1DB3B1-4B5A-4C2F-890B-58658C6AE500}" type="pres">
      <dgm:prSet presAssocID="{DFAB9C33-BCB6-46BD-A7A7-476E55E877C7}" presName="spacing" presStyleCnt="0"/>
      <dgm:spPr/>
      <dgm:t>
        <a:bodyPr/>
        <a:lstStyle/>
        <a:p>
          <a:endParaRPr lang="tr-TR"/>
        </a:p>
      </dgm:t>
    </dgm:pt>
    <dgm:pt modelId="{578CA284-8097-4102-AD83-8B7051D1A150}" type="pres">
      <dgm:prSet presAssocID="{8B80BFF7-88C3-4B6E-8C3E-35A8EED273B2}" presName="composite" presStyleCnt="0"/>
      <dgm:spPr/>
      <dgm:t>
        <a:bodyPr/>
        <a:lstStyle/>
        <a:p>
          <a:endParaRPr lang="tr-TR"/>
        </a:p>
      </dgm:t>
    </dgm:pt>
    <dgm:pt modelId="{DE76E7A3-1B76-4813-BD27-307FA9CB519D}" type="pres">
      <dgm:prSet presAssocID="{8B80BFF7-88C3-4B6E-8C3E-35A8EED273B2}" presName="imgShp" presStyleLbl="fgImgPlace1" presStyleIdx="2" presStyleCnt="3" custLinFactNeighborX="5867" custLinFactNeighborY="-51541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</dgm:spPr>
      <dgm:t>
        <a:bodyPr/>
        <a:lstStyle/>
        <a:p>
          <a:endParaRPr lang="tr-TR"/>
        </a:p>
      </dgm:t>
    </dgm:pt>
    <dgm:pt modelId="{92A40EBE-EB8D-4419-89AC-F1D44E84DFE8}" type="pres">
      <dgm:prSet presAssocID="{8B80BFF7-88C3-4B6E-8C3E-35A8EED273B2}" presName="txShp" presStyleLbl="node1" presStyleIdx="2" presStyleCnt="3" custLinFactNeighborX="841" custLinFactNeighborY="-5154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2AF8C14-CB0A-480A-B722-A01BF3E47776}" type="presOf" srcId="{8B80BFF7-88C3-4B6E-8C3E-35A8EED273B2}" destId="{92A40EBE-EB8D-4419-89AC-F1D44E84DFE8}" srcOrd="0" destOrd="0" presId="urn:microsoft.com/office/officeart/2005/8/layout/vList3"/>
    <dgm:cxn modelId="{8234C932-1FDA-4DDF-8E95-3CEE6345D209}" srcId="{61B27561-A9AA-4CE9-8F8B-7AA5DA07B0BF}" destId="{A08394CC-8FFE-40DE-B0DA-B438641F07AE}" srcOrd="1" destOrd="0" parTransId="{DD696E05-FE0C-45D3-A072-0B110372F79C}" sibTransId="{DFAB9C33-BCB6-46BD-A7A7-476E55E877C7}"/>
    <dgm:cxn modelId="{80516416-32F7-4A2D-8551-68F49B44115F}" srcId="{61B27561-A9AA-4CE9-8F8B-7AA5DA07B0BF}" destId="{5CF7D7EB-F9F6-44B9-9860-F12DD711D60C}" srcOrd="0" destOrd="0" parTransId="{B5A8A5DF-3211-45C4-AAD9-08438A3F6F6B}" sibTransId="{FC5EA6AC-C9AF-4FAE-849D-C95B7A466A53}"/>
    <dgm:cxn modelId="{C3294B44-CC94-4C4A-B092-616FDB4618EC}" type="presOf" srcId="{61B27561-A9AA-4CE9-8F8B-7AA5DA07B0BF}" destId="{AA9B7E03-B7EF-47F4-BAF0-96F8F99449B0}" srcOrd="0" destOrd="0" presId="urn:microsoft.com/office/officeart/2005/8/layout/vList3"/>
    <dgm:cxn modelId="{114023EF-0FC4-4B4D-9656-B61DE2CACAC4}" srcId="{61B27561-A9AA-4CE9-8F8B-7AA5DA07B0BF}" destId="{8B80BFF7-88C3-4B6E-8C3E-35A8EED273B2}" srcOrd="2" destOrd="0" parTransId="{E4C5CF83-4432-4FCB-B269-5A3FE9236349}" sibTransId="{0156BC7B-AC56-4947-989B-BD721D44EF11}"/>
    <dgm:cxn modelId="{7416290F-815F-49C6-8CF7-41D1E736FFA2}" type="presOf" srcId="{A08394CC-8FFE-40DE-B0DA-B438641F07AE}" destId="{B54FB987-806B-4583-A34B-1BAE8B92FB50}" srcOrd="0" destOrd="0" presId="urn:microsoft.com/office/officeart/2005/8/layout/vList3"/>
    <dgm:cxn modelId="{2D90E978-1217-4CA6-865E-4BF6E2966514}" type="presOf" srcId="{5CF7D7EB-F9F6-44B9-9860-F12DD711D60C}" destId="{04DF17E4-AFD2-4A88-8EE0-DC9AC7F12030}" srcOrd="0" destOrd="0" presId="urn:microsoft.com/office/officeart/2005/8/layout/vList3"/>
    <dgm:cxn modelId="{85180ABB-502A-404C-B476-C9C8B954CE8E}" type="presParOf" srcId="{AA9B7E03-B7EF-47F4-BAF0-96F8F99449B0}" destId="{1A9ED36E-CF37-4796-A0FF-969812AFE034}" srcOrd="0" destOrd="0" presId="urn:microsoft.com/office/officeart/2005/8/layout/vList3"/>
    <dgm:cxn modelId="{FEB876E6-242D-4B20-A141-EB7B83DF485D}" type="presParOf" srcId="{1A9ED36E-CF37-4796-A0FF-969812AFE034}" destId="{33241F23-8A1F-4D1F-87A4-AE57C0B51DC1}" srcOrd="0" destOrd="0" presId="urn:microsoft.com/office/officeart/2005/8/layout/vList3"/>
    <dgm:cxn modelId="{84479C25-4E53-4D2F-8B58-CB9502B03DEB}" type="presParOf" srcId="{1A9ED36E-CF37-4796-A0FF-969812AFE034}" destId="{04DF17E4-AFD2-4A88-8EE0-DC9AC7F12030}" srcOrd="1" destOrd="0" presId="urn:microsoft.com/office/officeart/2005/8/layout/vList3"/>
    <dgm:cxn modelId="{98C23DC0-CEA6-44F2-A71B-18EB87CCE5DA}" type="presParOf" srcId="{AA9B7E03-B7EF-47F4-BAF0-96F8F99449B0}" destId="{938B16F9-3CEE-489D-9EB7-99BA9D93B349}" srcOrd="1" destOrd="0" presId="urn:microsoft.com/office/officeart/2005/8/layout/vList3"/>
    <dgm:cxn modelId="{2A0BCB2F-21EE-4DA2-BC85-8B7BAE322D00}" type="presParOf" srcId="{AA9B7E03-B7EF-47F4-BAF0-96F8F99449B0}" destId="{80A3EDC8-3313-4C7E-902E-68FEC6E66078}" srcOrd="2" destOrd="0" presId="urn:microsoft.com/office/officeart/2005/8/layout/vList3"/>
    <dgm:cxn modelId="{C8831996-D4B2-4C28-BE19-ECEAABB773B4}" type="presParOf" srcId="{80A3EDC8-3313-4C7E-902E-68FEC6E66078}" destId="{61953875-69B0-44EB-B1C6-4E33AD47B93E}" srcOrd="0" destOrd="0" presId="urn:microsoft.com/office/officeart/2005/8/layout/vList3"/>
    <dgm:cxn modelId="{121CA053-5AF9-419C-9BDB-6B2B6EE9BA1E}" type="presParOf" srcId="{80A3EDC8-3313-4C7E-902E-68FEC6E66078}" destId="{B54FB987-806B-4583-A34B-1BAE8B92FB50}" srcOrd="1" destOrd="0" presId="urn:microsoft.com/office/officeart/2005/8/layout/vList3"/>
    <dgm:cxn modelId="{4EE88E35-9E22-42D0-88D4-6C8EE5FEB5C0}" type="presParOf" srcId="{AA9B7E03-B7EF-47F4-BAF0-96F8F99449B0}" destId="{D61DB3B1-4B5A-4C2F-890B-58658C6AE500}" srcOrd="3" destOrd="0" presId="urn:microsoft.com/office/officeart/2005/8/layout/vList3"/>
    <dgm:cxn modelId="{9352A1EC-A8AF-4CE7-BD9C-16C77AA1E7CC}" type="presParOf" srcId="{AA9B7E03-B7EF-47F4-BAF0-96F8F99449B0}" destId="{578CA284-8097-4102-AD83-8B7051D1A150}" srcOrd="4" destOrd="0" presId="urn:microsoft.com/office/officeart/2005/8/layout/vList3"/>
    <dgm:cxn modelId="{07D153E9-4490-4902-80F5-D254B6E8047F}" type="presParOf" srcId="{578CA284-8097-4102-AD83-8B7051D1A150}" destId="{DE76E7A3-1B76-4813-BD27-307FA9CB519D}" srcOrd="0" destOrd="0" presId="urn:microsoft.com/office/officeart/2005/8/layout/vList3"/>
    <dgm:cxn modelId="{994BE9D5-6A96-4EE6-91A1-B98DACE5C5BB}" type="presParOf" srcId="{578CA284-8097-4102-AD83-8B7051D1A150}" destId="{92A40EBE-EB8D-4419-89AC-F1D44E84DFE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B27561-A9AA-4CE9-8F8B-7AA5DA07B0BF}" type="doc">
      <dgm:prSet loTypeId="urn:microsoft.com/office/officeart/2005/8/layout/vList3" loCatId="list" qsTypeId="urn:microsoft.com/office/officeart/2005/8/quickstyle/3d1" qsCatId="3D" csTypeId="urn:microsoft.com/office/officeart/2005/8/colors/accent4_5" csCatId="accent4" phldr="1"/>
      <dgm:spPr/>
      <dgm:t>
        <a:bodyPr/>
        <a:lstStyle/>
        <a:p>
          <a:endParaRPr lang="tr-TR"/>
        </a:p>
      </dgm:t>
    </dgm:pt>
    <dgm:pt modelId="{5CF7D7EB-F9F6-44B9-9860-F12DD711D60C}">
      <dgm:prSet/>
      <dgm:spPr/>
      <dgm:t>
        <a:bodyPr/>
        <a:lstStyle/>
        <a:p>
          <a:pPr rtl="0"/>
          <a:r>
            <a:rPr lang="tr-TR" b="1" dirty="0" err="1" smtClean="0"/>
            <a:t>Wie</a:t>
          </a:r>
          <a:r>
            <a:rPr lang="tr-TR" b="1" dirty="0" smtClean="0"/>
            <a:t> </a:t>
          </a:r>
          <a:r>
            <a:rPr lang="tr-TR" b="1" dirty="0" err="1" smtClean="0"/>
            <a:t>heißt</a:t>
          </a:r>
          <a:r>
            <a:rPr lang="tr-TR" b="1" dirty="0" smtClean="0"/>
            <a:t> </a:t>
          </a:r>
          <a:r>
            <a:rPr lang="tr-TR" b="1" dirty="0" err="1" smtClean="0"/>
            <a:t>sie</a:t>
          </a:r>
          <a:r>
            <a:rPr lang="tr-TR" b="1" dirty="0" smtClean="0"/>
            <a:t>?</a:t>
          </a:r>
          <a:endParaRPr lang="tr-TR" dirty="0"/>
        </a:p>
      </dgm:t>
    </dgm:pt>
    <dgm:pt modelId="{B5A8A5DF-3211-45C4-AAD9-08438A3F6F6B}" type="parTrans" cxnId="{80516416-32F7-4A2D-8551-68F49B44115F}">
      <dgm:prSet/>
      <dgm:spPr/>
      <dgm:t>
        <a:bodyPr/>
        <a:lstStyle/>
        <a:p>
          <a:endParaRPr lang="tr-TR"/>
        </a:p>
      </dgm:t>
    </dgm:pt>
    <dgm:pt modelId="{FC5EA6AC-C9AF-4FAE-849D-C95B7A466A53}" type="sibTrans" cxnId="{80516416-32F7-4A2D-8551-68F49B44115F}">
      <dgm:prSet/>
      <dgm:spPr/>
      <dgm:t>
        <a:bodyPr/>
        <a:lstStyle/>
        <a:p>
          <a:endParaRPr lang="tr-TR"/>
        </a:p>
      </dgm:t>
    </dgm:pt>
    <dgm:pt modelId="{8B80BFF7-88C3-4B6E-8C3E-35A8EED273B2}">
      <dgm:prSet/>
      <dgm:spPr/>
      <dgm:t>
        <a:bodyPr/>
        <a:lstStyle/>
        <a:p>
          <a:pPr rtl="0"/>
          <a:r>
            <a:rPr lang="tr-TR" b="1" dirty="0" err="1" smtClean="0"/>
            <a:t>Sie</a:t>
          </a:r>
          <a:r>
            <a:rPr lang="tr-TR" b="1" dirty="0" smtClean="0"/>
            <a:t> </a:t>
          </a:r>
          <a:r>
            <a:rPr lang="tr-TR" b="1" dirty="0" err="1" smtClean="0"/>
            <a:t>heißt</a:t>
          </a:r>
          <a:r>
            <a:rPr lang="tr-TR" b="1" dirty="0" smtClean="0"/>
            <a:t> </a:t>
          </a:r>
          <a:r>
            <a:rPr lang="tr-TR" b="1" dirty="0" err="1" smtClean="0"/>
            <a:t>Jasmin</a:t>
          </a:r>
          <a:r>
            <a:rPr lang="tr-TR" b="1" dirty="0" smtClean="0"/>
            <a:t>.</a:t>
          </a:r>
          <a:endParaRPr lang="tr-TR" dirty="0"/>
        </a:p>
      </dgm:t>
    </dgm:pt>
    <dgm:pt modelId="{E4C5CF83-4432-4FCB-B269-5A3FE9236349}" type="parTrans" cxnId="{114023EF-0FC4-4B4D-9656-B61DE2CACAC4}">
      <dgm:prSet/>
      <dgm:spPr/>
      <dgm:t>
        <a:bodyPr/>
        <a:lstStyle/>
        <a:p>
          <a:endParaRPr lang="tr-TR"/>
        </a:p>
      </dgm:t>
    </dgm:pt>
    <dgm:pt modelId="{0156BC7B-AC56-4947-989B-BD721D44EF11}" type="sibTrans" cxnId="{114023EF-0FC4-4B4D-9656-B61DE2CACAC4}">
      <dgm:prSet/>
      <dgm:spPr/>
      <dgm:t>
        <a:bodyPr/>
        <a:lstStyle/>
        <a:p>
          <a:endParaRPr lang="tr-TR"/>
        </a:p>
      </dgm:t>
    </dgm:pt>
    <dgm:pt modelId="{A08394CC-8FFE-40DE-B0DA-B438641F07AE}">
      <dgm:prSet/>
      <dgm:spPr/>
      <dgm:t>
        <a:bodyPr/>
        <a:lstStyle/>
        <a:p>
          <a:pPr rtl="0"/>
          <a:endParaRPr lang="tr-TR" dirty="0"/>
        </a:p>
      </dgm:t>
    </dgm:pt>
    <dgm:pt modelId="{DFAB9C33-BCB6-46BD-A7A7-476E55E877C7}" type="sibTrans" cxnId="{8234C932-1FDA-4DDF-8E95-3CEE6345D209}">
      <dgm:prSet/>
      <dgm:spPr/>
      <dgm:t>
        <a:bodyPr/>
        <a:lstStyle/>
        <a:p>
          <a:endParaRPr lang="tr-TR"/>
        </a:p>
      </dgm:t>
    </dgm:pt>
    <dgm:pt modelId="{DD696E05-FE0C-45D3-A072-0B110372F79C}" type="parTrans" cxnId="{8234C932-1FDA-4DDF-8E95-3CEE6345D209}">
      <dgm:prSet/>
      <dgm:spPr/>
      <dgm:t>
        <a:bodyPr/>
        <a:lstStyle/>
        <a:p>
          <a:endParaRPr lang="tr-TR"/>
        </a:p>
      </dgm:t>
    </dgm:pt>
    <dgm:pt modelId="{AA9B7E03-B7EF-47F4-BAF0-96F8F99449B0}" type="pres">
      <dgm:prSet presAssocID="{61B27561-A9AA-4CE9-8F8B-7AA5DA07B0BF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A9ED36E-CF37-4796-A0FF-969812AFE034}" type="pres">
      <dgm:prSet presAssocID="{5CF7D7EB-F9F6-44B9-9860-F12DD711D60C}" presName="composite" presStyleCnt="0"/>
      <dgm:spPr/>
      <dgm:t>
        <a:bodyPr/>
        <a:lstStyle/>
        <a:p>
          <a:endParaRPr lang="tr-TR"/>
        </a:p>
      </dgm:t>
    </dgm:pt>
    <dgm:pt modelId="{33241F23-8A1F-4D1F-87A4-AE57C0B51DC1}" type="pres">
      <dgm:prSet presAssocID="{5CF7D7EB-F9F6-44B9-9860-F12DD711D60C}" presName="imgShp" presStyleLbl="fgImgPlace1" presStyleIdx="0" presStyleCnt="3" custLinFactNeighborX="9784" custLinFactNeighborY="5630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2000" r="-42000"/>
          </a:stretch>
        </a:blipFill>
      </dgm:spPr>
      <dgm:t>
        <a:bodyPr/>
        <a:lstStyle/>
        <a:p>
          <a:endParaRPr lang="tr-TR"/>
        </a:p>
      </dgm:t>
    </dgm:pt>
    <dgm:pt modelId="{04DF17E4-AFD2-4A88-8EE0-DC9AC7F12030}" type="pres">
      <dgm:prSet presAssocID="{5CF7D7EB-F9F6-44B9-9860-F12DD711D60C}" presName="txShp" presStyleLbl="node1" presStyleIdx="0" presStyleCnt="3" custScaleX="102766" custScaleY="150211" custLinFactNeighborX="1403" custLinFactNeighborY="5630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38B16F9-3CEE-489D-9EB7-99BA9D93B349}" type="pres">
      <dgm:prSet presAssocID="{FC5EA6AC-C9AF-4FAE-849D-C95B7A466A53}" presName="spacing" presStyleCnt="0"/>
      <dgm:spPr/>
      <dgm:t>
        <a:bodyPr/>
        <a:lstStyle/>
        <a:p>
          <a:endParaRPr lang="tr-TR"/>
        </a:p>
      </dgm:t>
    </dgm:pt>
    <dgm:pt modelId="{80A3EDC8-3313-4C7E-902E-68FEC6E66078}" type="pres">
      <dgm:prSet presAssocID="{A08394CC-8FFE-40DE-B0DA-B438641F07AE}" presName="composite" presStyleCnt="0"/>
      <dgm:spPr/>
      <dgm:t>
        <a:bodyPr/>
        <a:lstStyle/>
        <a:p>
          <a:endParaRPr lang="tr-TR"/>
        </a:p>
      </dgm:t>
    </dgm:pt>
    <dgm:pt modelId="{61953875-69B0-44EB-B1C6-4E33AD47B93E}" type="pres">
      <dgm:prSet presAssocID="{A08394CC-8FFE-40DE-B0DA-B438641F07AE}" presName="imgShp" presStyleLbl="fgImgPlace1" presStyleIdx="1" presStyleCnt="3" custScaleX="243060" custScaleY="244687" custLinFactX="-100000" custLinFactNeighborX="-150808" custLinFactNeighborY="49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</dgm:spPr>
      <dgm:t>
        <a:bodyPr/>
        <a:lstStyle/>
        <a:p>
          <a:endParaRPr lang="tr-TR"/>
        </a:p>
      </dgm:t>
    </dgm:pt>
    <dgm:pt modelId="{B54FB987-806B-4583-A34B-1BAE8B92FB50}" type="pres">
      <dgm:prSet presAssocID="{A08394CC-8FFE-40DE-B0DA-B438641F07AE}" presName="txShp" presStyleLbl="node1" presStyleIdx="1" presStyleCnt="3" custFlipVert="1" custFlipHor="1" custScaleX="5273" custScaleY="73460" custLinFactY="-180419" custLinFactNeighborX="53720" custLinFactNeighborY="-2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1DB3B1-4B5A-4C2F-890B-58658C6AE500}" type="pres">
      <dgm:prSet presAssocID="{DFAB9C33-BCB6-46BD-A7A7-476E55E877C7}" presName="spacing" presStyleCnt="0"/>
      <dgm:spPr/>
      <dgm:t>
        <a:bodyPr/>
        <a:lstStyle/>
        <a:p>
          <a:endParaRPr lang="tr-TR"/>
        </a:p>
      </dgm:t>
    </dgm:pt>
    <dgm:pt modelId="{578CA284-8097-4102-AD83-8B7051D1A150}" type="pres">
      <dgm:prSet presAssocID="{8B80BFF7-88C3-4B6E-8C3E-35A8EED273B2}" presName="composite" presStyleCnt="0"/>
      <dgm:spPr/>
      <dgm:t>
        <a:bodyPr/>
        <a:lstStyle/>
        <a:p>
          <a:endParaRPr lang="tr-TR"/>
        </a:p>
      </dgm:t>
    </dgm:pt>
    <dgm:pt modelId="{DE76E7A3-1B76-4813-BD27-307FA9CB519D}" type="pres">
      <dgm:prSet presAssocID="{8B80BFF7-88C3-4B6E-8C3E-35A8EED273B2}" presName="imgShp" presStyleLbl="fgImgPlace1" presStyleIdx="2" presStyleCnt="3" custLinFactNeighborX="9784" custLinFactNeighborY="-61098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</dgm:spPr>
      <dgm:t>
        <a:bodyPr/>
        <a:lstStyle/>
        <a:p>
          <a:endParaRPr lang="tr-TR"/>
        </a:p>
      </dgm:t>
    </dgm:pt>
    <dgm:pt modelId="{92A40EBE-EB8D-4419-89AC-F1D44E84DFE8}" type="pres">
      <dgm:prSet presAssocID="{8B80BFF7-88C3-4B6E-8C3E-35A8EED273B2}" presName="txShp" presStyleLbl="node1" presStyleIdx="2" presStyleCnt="3" custScaleX="102213" custScaleY="138319" custLinFactNeighborX="1403" custLinFactNeighborY="-6109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72AABB6-BECE-4439-859A-F95E6CE2A7D4}" type="presOf" srcId="{5CF7D7EB-F9F6-44B9-9860-F12DD711D60C}" destId="{04DF17E4-AFD2-4A88-8EE0-DC9AC7F12030}" srcOrd="0" destOrd="0" presId="urn:microsoft.com/office/officeart/2005/8/layout/vList3"/>
    <dgm:cxn modelId="{2D2BF2A5-87D9-4EB5-9954-42BBC4159754}" type="presOf" srcId="{61B27561-A9AA-4CE9-8F8B-7AA5DA07B0BF}" destId="{AA9B7E03-B7EF-47F4-BAF0-96F8F99449B0}" srcOrd="0" destOrd="0" presId="urn:microsoft.com/office/officeart/2005/8/layout/vList3"/>
    <dgm:cxn modelId="{114023EF-0FC4-4B4D-9656-B61DE2CACAC4}" srcId="{61B27561-A9AA-4CE9-8F8B-7AA5DA07B0BF}" destId="{8B80BFF7-88C3-4B6E-8C3E-35A8EED273B2}" srcOrd="2" destOrd="0" parTransId="{E4C5CF83-4432-4FCB-B269-5A3FE9236349}" sibTransId="{0156BC7B-AC56-4947-989B-BD721D44EF11}"/>
    <dgm:cxn modelId="{A645B238-3471-454E-9610-15B0E497C95F}" type="presOf" srcId="{8B80BFF7-88C3-4B6E-8C3E-35A8EED273B2}" destId="{92A40EBE-EB8D-4419-89AC-F1D44E84DFE8}" srcOrd="0" destOrd="0" presId="urn:microsoft.com/office/officeart/2005/8/layout/vList3"/>
    <dgm:cxn modelId="{8234C932-1FDA-4DDF-8E95-3CEE6345D209}" srcId="{61B27561-A9AA-4CE9-8F8B-7AA5DA07B0BF}" destId="{A08394CC-8FFE-40DE-B0DA-B438641F07AE}" srcOrd="1" destOrd="0" parTransId="{DD696E05-FE0C-45D3-A072-0B110372F79C}" sibTransId="{DFAB9C33-BCB6-46BD-A7A7-476E55E877C7}"/>
    <dgm:cxn modelId="{80516416-32F7-4A2D-8551-68F49B44115F}" srcId="{61B27561-A9AA-4CE9-8F8B-7AA5DA07B0BF}" destId="{5CF7D7EB-F9F6-44B9-9860-F12DD711D60C}" srcOrd="0" destOrd="0" parTransId="{B5A8A5DF-3211-45C4-AAD9-08438A3F6F6B}" sibTransId="{FC5EA6AC-C9AF-4FAE-849D-C95B7A466A53}"/>
    <dgm:cxn modelId="{76F270B6-8C2E-4C18-B1E9-1CA0F3AA397C}" type="presOf" srcId="{A08394CC-8FFE-40DE-B0DA-B438641F07AE}" destId="{B54FB987-806B-4583-A34B-1BAE8B92FB50}" srcOrd="0" destOrd="0" presId="urn:microsoft.com/office/officeart/2005/8/layout/vList3"/>
    <dgm:cxn modelId="{5B3806A8-1E06-480C-824B-57478D26BE69}" type="presParOf" srcId="{AA9B7E03-B7EF-47F4-BAF0-96F8F99449B0}" destId="{1A9ED36E-CF37-4796-A0FF-969812AFE034}" srcOrd="0" destOrd="0" presId="urn:microsoft.com/office/officeart/2005/8/layout/vList3"/>
    <dgm:cxn modelId="{348FE99A-A7C3-4FC7-8BAE-2F2E5FD182F7}" type="presParOf" srcId="{1A9ED36E-CF37-4796-A0FF-969812AFE034}" destId="{33241F23-8A1F-4D1F-87A4-AE57C0B51DC1}" srcOrd="0" destOrd="0" presId="urn:microsoft.com/office/officeart/2005/8/layout/vList3"/>
    <dgm:cxn modelId="{C4BD166E-C57E-4700-A578-8B913149910E}" type="presParOf" srcId="{1A9ED36E-CF37-4796-A0FF-969812AFE034}" destId="{04DF17E4-AFD2-4A88-8EE0-DC9AC7F12030}" srcOrd="1" destOrd="0" presId="urn:microsoft.com/office/officeart/2005/8/layout/vList3"/>
    <dgm:cxn modelId="{1DFC38A8-D806-4B85-9EC0-006A45E358C2}" type="presParOf" srcId="{AA9B7E03-B7EF-47F4-BAF0-96F8F99449B0}" destId="{938B16F9-3CEE-489D-9EB7-99BA9D93B349}" srcOrd="1" destOrd="0" presId="urn:microsoft.com/office/officeart/2005/8/layout/vList3"/>
    <dgm:cxn modelId="{0C9CCB98-E9BC-49B4-982B-D49B97055E12}" type="presParOf" srcId="{AA9B7E03-B7EF-47F4-BAF0-96F8F99449B0}" destId="{80A3EDC8-3313-4C7E-902E-68FEC6E66078}" srcOrd="2" destOrd="0" presId="urn:microsoft.com/office/officeart/2005/8/layout/vList3"/>
    <dgm:cxn modelId="{97AE7F97-0C5E-4E12-86B7-38780C70B8E3}" type="presParOf" srcId="{80A3EDC8-3313-4C7E-902E-68FEC6E66078}" destId="{61953875-69B0-44EB-B1C6-4E33AD47B93E}" srcOrd="0" destOrd="0" presId="urn:microsoft.com/office/officeart/2005/8/layout/vList3"/>
    <dgm:cxn modelId="{80909736-03B9-4D55-87BB-C8B7F3AB2973}" type="presParOf" srcId="{80A3EDC8-3313-4C7E-902E-68FEC6E66078}" destId="{B54FB987-806B-4583-A34B-1BAE8B92FB50}" srcOrd="1" destOrd="0" presId="urn:microsoft.com/office/officeart/2005/8/layout/vList3"/>
    <dgm:cxn modelId="{E6970C14-A5E8-47C8-B707-2D7D94F87944}" type="presParOf" srcId="{AA9B7E03-B7EF-47F4-BAF0-96F8F99449B0}" destId="{D61DB3B1-4B5A-4C2F-890B-58658C6AE500}" srcOrd="3" destOrd="0" presId="urn:microsoft.com/office/officeart/2005/8/layout/vList3"/>
    <dgm:cxn modelId="{74119D0A-C936-471D-855C-172C6DFA548B}" type="presParOf" srcId="{AA9B7E03-B7EF-47F4-BAF0-96F8F99449B0}" destId="{578CA284-8097-4102-AD83-8B7051D1A150}" srcOrd="4" destOrd="0" presId="urn:microsoft.com/office/officeart/2005/8/layout/vList3"/>
    <dgm:cxn modelId="{6D4D9032-FE35-4B7D-8D6C-68FAC8EA26A2}" type="presParOf" srcId="{578CA284-8097-4102-AD83-8B7051D1A150}" destId="{DE76E7A3-1B76-4813-BD27-307FA9CB519D}" srcOrd="0" destOrd="0" presId="urn:microsoft.com/office/officeart/2005/8/layout/vList3"/>
    <dgm:cxn modelId="{FC8991BF-612B-473D-AF0D-252613D06C67}" type="presParOf" srcId="{578CA284-8097-4102-AD83-8B7051D1A150}" destId="{92A40EBE-EB8D-4419-89AC-F1D44E84DFE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B27561-A9AA-4CE9-8F8B-7AA5DA07B0BF}" type="doc">
      <dgm:prSet loTypeId="urn:microsoft.com/office/officeart/2005/8/layout/vList3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tr-TR"/>
        </a:p>
      </dgm:t>
    </dgm:pt>
    <dgm:pt modelId="{5CF7D7EB-F9F6-44B9-9860-F12DD711D60C}">
      <dgm:prSet/>
      <dgm:spPr/>
      <dgm:t>
        <a:bodyPr/>
        <a:lstStyle/>
        <a:p>
          <a:pPr rtl="0"/>
          <a:r>
            <a:rPr lang="tr-TR" b="1" dirty="0" err="1" smtClean="0"/>
            <a:t>Wie</a:t>
          </a:r>
          <a:r>
            <a:rPr lang="tr-TR" b="1" dirty="0" smtClean="0"/>
            <a:t> </a:t>
          </a:r>
          <a:r>
            <a:rPr lang="tr-TR" b="1" dirty="0" err="1" smtClean="0"/>
            <a:t>heißt</a:t>
          </a:r>
          <a:r>
            <a:rPr lang="tr-TR" b="1" dirty="0" smtClean="0"/>
            <a:t> es?</a:t>
          </a:r>
          <a:endParaRPr lang="tr-TR" dirty="0"/>
        </a:p>
      </dgm:t>
    </dgm:pt>
    <dgm:pt modelId="{B5A8A5DF-3211-45C4-AAD9-08438A3F6F6B}" type="parTrans" cxnId="{80516416-32F7-4A2D-8551-68F49B44115F}">
      <dgm:prSet/>
      <dgm:spPr/>
      <dgm:t>
        <a:bodyPr/>
        <a:lstStyle/>
        <a:p>
          <a:endParaRPr lang="tr-TR"/>
        </a:p>
      </dgm:t>
    </dgm:pt>
    <dgm:pt modelId="{FC5EA6AC-C9AF-4FAE-849D-C95B7A466A53}" type="sibTrans" cxnId="{80516416-32F7-4A2D-8551-68F49B44115F}">
      <dgm:prSet/>
      <dgm:spPr/>
      <dgm:t>
        <a:bodyPr/>
        <a:lstStyle/>
        <a:p>
          <a:endParaRPr lang="tr-TR"/>
        </a:p>
      </dgm:t>
    </dgm:pt>
    <dgm:pt modelId="{8B80BFF7-88C3-4B6E-8C3E-35A8EED273B2}">
      <dgm:prSet/>
      <dgm:spPr/>
      <dgm:t>
        <a:bodyPr/>
        <a:lstStyle/>
        <a:p>
          <a:pPr rtl="0"/>
          <a:r>
            <a:rPr lang="tr-TR" b="1" dirty="0" smtClean="0"/>
            <a:t>Es </a:t>
          </a:r>
          <a:r>
            <a:rPr lang="tr-TR" b="1" dirty="0" err="1" smtClean="0"/>
            <a:t>heißt</a:t>
          </a:r>
          <a:r>
            <a:rPr lang="tr-TR" b="1" dirty="0" smtClean="0"/>
            <a:t> Mustafa/Yeşim.</a:t>
          </a:r>
          <a:endParaRPr lang="tr-TR" dirty="0"/>
        </a:p>
      </dgm:t>
    </dgm:pt>
    <dgm:pt modelId="{E4C5CF83-4432-4FCB-B269-5A3FE9236349}" type="parTrans" cxnId="{114023EF-0FC4-4B4D-9656-B61DE2CACAC4}">
      <dgm:prSet/>
      <dgm:spPr/>
      <dgm:t>
        <a:bodyPr/>
        <a:lstStyle/>
        <a:p>
          <a:endParaRPr lang="tr-TR"/>
        </a:p>
      </dgm:t>
    </dgm:pt>
    <dgm:pt modelId="{0156BC7B-AC56-4947-989B-BD721D44EF11}" type="sibTrans" cxnId="{114023EF-0FC4-4B4D-9656-B61DE2CACAC4}">
      <dgm:prSet/>
      <dgm:spPr/>
      <dgm:t>
        <a:bodyPr/>
        <a:lstStyle/>
        <a:p>
          <a:endParaRPr lang="tr-TR"/>
        </a:p>
      </dgm:t>
    </dgm:pt>
    <dgm:pt modelId="{A08394CC-8FFE-40DE-B0DA-B438641F07AE}">
      <dgm:prSet/>
      <dgm:spPr/>
      <dgm:t>
        <a:bodyPr/>
        <a:lstStyle/>
        <a:p>
          <a:pPr rtl="0"/>
          <a:endParaRPr lang="tr-TR" dirty="0"/>
        </a:p>
      </dgm:t>
    </dgm:pt>
    <dgm:pt modelId="{DFAB9C33-BCB6-46BD-A7A7-476E55E877C7}" type="sibTrans" cxnId="{8234C932-1FDA-4DDF-8E95-3CEE6345D209}">
      <dgm:prSet/>
      <dgm:spPr/>
      <dgm:t>
        <a:bodyPr/>
        <a:lstStyle/>
        <a:p>
          <a:endParaRPr lang="tr-TR"/>
        </a:p>
      </dgm:t>
    </dgm:pt>
    <dgm:pt modelId="{DD696E05-FE0C-45D3-A072-0B110372F79C}" type="parTrans" cxnId="{8234C932-1FDA-4DDF-8E95-3CEE6345D209}">
      <dgm:prSet/>
      <dgm:spPr/>
      <dgm:t>
        <a:bodyPr/>
        <a:lstStyle/>
        <a:p>
          <a:endParaRPr lang="tr-TR"/>
        </a:p>
      </dgm:t>
    </dgm:pt>
    <dgm:pt modelId="{AA9B7E03-B7EF-47F4-BAF0-96F8F99449B0}" type="pres">
      <dgm:prSet presAssocID="{61B27561-A9AA-4CE9-8F8B-7AA5DA07B0BF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A9ED36E-CF37-4796-A0FF-969812AFE034}" type="pres">
      <dgm:prSet presAssocID="{5CF7D7EB-F9F6-44B9-9860-F12DD711D60C}" presName="composite" presStyleCnt="0"/>
      <dgm:spPr/>
      <dgm:t>
        <a:bodyPr/>
        <a:lstStyle/>
        <a:p>
          <a:endParaRPr lang="tr-TR"/>
        </a:p>
      </dgm:t>
    </dgm:pt>
    <dgm:pt modelId="{33241F23-8A1F-4D1F-87A4-AE57C0B51DC1}" type="pres">
      <dgm:prSet presAssocID="{5CF7D7EB-F9F6-44B9-9860-F12DD711D60C}" presName="imgShp" presStyleLbl="fgImgPlace1" presStyleIdx="0" presStyleCnt="3" custLinFactNeighborX="37169" custLinFactNeighborY="7195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2000" r="-42000"/>
          </a:stretch>
        </a:blipFill>
      </dgm:spPr>
      <dgm:t>
        <a:bodyPr/>
        <a:lstStyle/>
        <a:p>
          <a:endParaRPr lang="tr-TR"/>
        </a:p>
      </dgm:t>
    </dgm:pt>
    <dgm:pt modelId="{04DF17E4-AFD2-4A88-8EE0-DC9AC7F12030}" type="pres">
      <dgm:prSet presAssocID="{5CF7D7EB-F9F6-44B9-9860-F12DD711D60C}" presName="txShp" presStyleLbl="node1" presStyleIdx="0" presStyleCnt="3" custLinFactNeighborX="5892" custLinFactNeighborY="7195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38B16F9-3CEE-489D-9EB7-99BA9D93B349}" type="pres">
      <dgm:prSet presAssocID="{FC5EA6AC-C9AF-4FAE-849D-C95B7A466A53}" presName="spacing" presStyleCnt="0"/>
      <dgm:spPr/>
      <dgm:t>
        <a:bodyPr/>
        <a:lstStyle/>
        <a:p>
          <a:endParaRPr lang="tr-TR"/>
        </a:p>
      </dgm:t>
    </dgm:pt>
    <dgm:pt modelId="{80A3EDC8-3313-4C7E-902E-68FEC6E66078}" type="pres">
      <dgm:prSet presAssocID="{A08394CC-8FFE-40DE-B0DA-B438641F07AE}" presName="composite" presStyleCnt="0"/>
      <dgm:spPr/>
      <dgm:t>
        <a:bodyPr/>
        <a:lstStyle/>
        <a:p>
          <a:endParaRPr lang="tr-TR"/>
        </a:p>
      </dgm:t>
    </dgm:pt>
    <dgm:pt modelId="{61953875-69B0-44EB-B1C6-4E33AD47B93E}" type="pres">
      <dgm:prSet presAssocID="{A08394CC-8FFE-40DE-B0DA-B438641F07AE}" presName="imgShp" presStyleLbl="fgImgPlace1" presStyleIdx="1" presStyleCnt="3" custScaleX="199601" custScaleY="198557" custLinFactX="-100000" custLinFactNeighborX="-150808" custLinFactNeighborY="49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tr-TR"/>
        </a:p>
      </dgm:t>
    </dgm:pt>
    <dgm:pt modelId="{B54FB987-806B-4583-A34B-1BAE8B92FB50}" type="pres">
      <dgm:prSet presAssocID="{A08394CC-8FFE-40DE-B0DA-B438641F07AE}" presName="txShp" presStyleLbl="node1" presStyleIdx="1" presStyleCnt="3" custScaleX="1273" custLinFactX="-6389" custLinFactY="135848" custLinFactNeighborX="-100000" custLinFactNeighborY="2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1DB3B1-4B5A-4C2F-890B-58658C6AE500}" type="pres">
      <dgm:prSet presAssocID="{DFAB9C33-BCB6-46BD-A7A7-476E55E877C7}" presName="spacing" presStyleCnt="0"/>
      <dgm:spPr/>
      <dgm:t>
        <a:bodyPr/>
        <a:lstStyle/>
        <a:p>
          <a:endParaRPr lang="tr-TR"/>
        </a:p>
      </dgm:t>
    </dgm:pt>
    <dgm:pt modelId="{578CA284-8097-4102-AD83-8B7051D1A150}" type="pres">
      <dgm:prSet presAssocID="{8B80BFF7-88C3-4B6E-8C3E-35A8EED273B2}" presName="composite" presStyleCnt="0"/>
      <dgm:spPr/>
      <dgm:t>
        <a:bodyPr/>
        <a:lstStyle/>
        <a:p>
          <a:endParaRPr lang="tr-TR"/>
        </a:p>
      </dgm:t>
    </dgm:pt>
    <dgm:pt modelId="{DE76E7A3-1B76-4813-BD27-307FA9CB519D}" type="pres">
      <dgm:prSet presAssocID="{8B80BFF7-88C3-4B6E-8C3E-35A8EED273B2}" presName="imgShp" presStyleLbl="fgImgPlace1" presStyleIdx="2" presStyleCnt="3" custLinFactNeighborX="37169" custLinFactNeighborY="-76749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</dgm:spPr>
      <dgm:t>
        <a:bodyPr/>
        <a:lstStyle/>
        <a:p>
          <a:endParaRPr lang="tr-TR"/>
        </a:p>
      </dgm:t>
    </dgm:pt>
    <dgm:pt modelId="{92A40EBE-EB8D-4419-89AC-F1D44E84DFE8}" type="pres">
      <dgm:prSet presAssocID="{8B80BFF7-88C3-4B6E-8C3E-35A8EED273B2}" presName="txShp" presStyleLbl="node1" presStyleIdx="2" presStyleCnt="3" custLinFactNeighborX="5332" custLinFactNeighborY="-7674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14023EF-0FC4-4B4D-9656-B61DE2CACAC4}" srcId="{61B27561-A9AA-4CE9-8F8B-7AA5DA07B0BF}" destId="{8B80BFF7-88C3-4B6E-8C3E-35A8EED273B2}" srcOrd="2" destOrd="0" parTransId="{E4C5CF83-4432-4FCB-B269-5A3FE9236349}" sibTransId="{0156BC7B-AC56-4947-989B-BD721D44EF11}"/>
    <dgm:cxn modelId="{A6E22C0F-A895-43EB-A338-61B990D542E9}" type="presOf" srcId="{5CF7D7EB-F9F6-44B9-9860-F12DD711D60C}" destId="{04DF17E4-AFD2-4A88-8EE0-DC9AC7F12030}" srcOrd="0" destOrd="0" presId="urn:microsoft.com/office/officeart/2005/8/layout/vList3"/>
    <dgm:cxn modelId="{D9A63DCF-9D13-4B0A-BD4D-2ADA05D7E344}" type="presOf" srcId="{8B80BFF7-88C3-4B6E-8C3E-35A8EED273B2}" destId="{92A40EBE-EB8D-4419-89AC-F1D44E84DFE8}" srcOrd="0" destOrd="0" presId="urn:microsoft.com/office/officeart/2005/8/layout/vList3"/>
    <dgm:cxn modelId="{8234C932-1FDA-4DDF-8E95-3CEE6345D209}" srcId="{61B27561-A9AA-4CE9-8F8B-7AA5DA07B0BF}" destId="{A08394CC-8FFE-40DE-B0DA-B438641F07AE}" srcOrd="1" destOrd="0" parTransId="{DD696E05-FE0C-45D3-A072-0B110372F79C}" sibTransId="{DFAB9C33-BCB6-46BD-A7A7-476E55E877C7}"/>
    <dgm:cxn modelId="{80516416-32F7-4A2D-8551-68F49B44115F}" srcId="{61B27561-A9AA-4CE9-8F8B-7AA5DA07B0BF}" destId="{5CF7D7EB-F9F6-44B9-9860-F12DD711D60C}" srcOrd="0" destOrd="0" parTransId="{B5A8A5DF-3211-45C4-AAD9-08438A3F6F6B}" sibTransId="{FC5EA6AC-C9AF-4FAE-849D-C95B7A466A53}"/>
    <dgm:cxn modelId="{843ADCA2-0DA6-4EA9-914A-DDB04B60B21D}" type="presOf" srcId="{61B27561-A9AA-4CE9-8F8B-7AA5DA07B0BF}" destId="{AA9B7E03-B7EF-47F4-BAF0-96F8F99449B0}" srcOrd="0" destOrd="0" presId="urn:microsoft.com/office/officeart/2005/8/layout/vList3"/>
    <dgm:cxn modelId="{AF18BE9B-973F-486C-99F5-DACF946C2958}" type="presOf" srcId="{A08394CC-8FFE-40DE-B0DA-B438641F07AE}" destId="{B54FB987-806B-4583-A34B-1BAE8B92FB50}" srcOrd="0" destOrd="0" presId="urn:microsoft.com/office/officeart/2005/8/layout/vList3"/>
    <dgm:cxn modelId="{609602E3-AD60-4964-8ED8-8A79BCEE89C5}" type="presParOf" srcId="{AA9B7E03-B7EF-47F4-BAF0-96F8F99449B0}" destId="{1A9ED36E-CF37-4796-A0FF-969812AFE034}" srcOrd="0" destOrd="0" presId="urn:microsoft.com/office/officeart/2005/8/layout/vList3"/>
    <dgm:cxn modelId="{B7FC727D-1F2D-4B25-A384-7D00806AEC03}" type="presParOf" srcId="{1A9ED36E-CF37-4796-A0FF-969812AFE034}" destId="{33241F23-8A1F-4D1F-87A4-AE57C0B51DC1}" srcOrd="0" destOrd="0" presId="urn:microsoft.com/office/officeart/2005/8/layout/vList3"/>
    <dgm:cxn modelId="{3195075C-DA65-4CEB-8DE5-EE2ADC4B1F23}" type="presParOf" srcId="{1A9ED36E-CF37-4796-A0FF-969812AFE034}" destId="{04DF17E4-AFD2-4A88-8EE0-DC9AC7F12030}" srcOrd="1" destOrd="0" presId="urn:microsoft.com/office/officeart/2005/8/layout/vList3"/>
    <dgm:cxn modelId="{057E1756-1349-404E-B90B-97C2EC09BAF1}" type="presParOf" srcId="{AA9B7E03-B7EF-47F4-BAF0-96F8F99449B0}" destId="{938B16F9-3CEE-489D-9EB7-99BA9D93B349}" srcOrd="1" destOrd="0" presId="urn:microsoft.com/office/officeart/2005/8/layout/vList3"/>
    <dgm:cxn modelId="{E44840EA-D874-401C-B84D-A51A27D60B33}" type="presParOf" srcId="{AA9B7E03-B7EF-47F4-BAF0-96F8F99449B0}" destId="{80A3EDC8-3313-4C7E-902E-68FEC6E66078}" srcOrd="2" destOrd="0" presId="urn:microsoft.com/office/officeart/2005/8/layout/vList3"/>
    <dgm:cxn modelId="{15CCC1BF-DF4A-401B-99B4-0FED38B80B5F}" type="presParOf" srcId="{80A3EDC8-3313-4C7E-902E-68FEC6E66078}" destId="{61953875-69B0-44EB-B1C6-4E33AD47B93E}" srcOrd="0" destOrd="0" presId="urn:microsoft.com/office/officeart/2005/8/layout/vList3"/>
    <dgm:cxn modelId="{D9FE6708-C621-41D5-BD72-70625A3938B2}" type="presParOf" srcId="{80A3EDC8-3313-4C7E-902E-68FEC6E66078}" destId="{B54FB987-806B-4583-A34B-1BAE8B92FB50}" srcOrd="1" destOrd="0" presId="urn:microsoft.com/office/officeart/2005/8/layout/vList3"/>
    <dgm:cxn modelId="{906B518F-B391-4E54-9B2C-33DF53219621}" type="presParOf" srcId="{AA9B7E03-B7EF-47F4-BAF0-96F8F99449B0}" destId="{D61DB3B1-4B5A-4C2F-890B-58658C6AE500}" srcOrd="3" destOrd="0" presId="urn:microsoft.com/office/officeart/2005/8/layout/vList3"/>
    <dgm:cxn modelId="{18F2A23A-2A9E-41DD-831C-0150E08F7007}" type="presParOf" srcId="{AA9B7E03-B7EF-47F4-BAF0-96F8F99449B0}" destId="{578CA284-8097-4102-AD83-8B7051D1A150}" srcOrd="4" destOrd="0" presId="urn:microsoft.com/office/officeart/2005/8/layout/vList3"/>
    <dgm:cxn modelId="{931E4280-D387-4886-9AC8-E36ECE7207DB}" type="presParOf" srcId="{578CA284-8097-4102-AD83-8B7051D1A150}" destId="{DE76E7A3-1B76-4813-BD27-307FA9CB519D}" srcOrd="0" destOrd="0" presId="urn:microsoft.com/office/officeart/2005/8/layout/vList3"/>
    <dgm:cxn modelId="{84212CD4-8F50-4B86-9D41-F35A8B08D687}" type="presParOf" srcId="{578CA284-8097-4102-AD83-8B7051D1A150}" destId="{92A40EBE-EB8D-4419-89AC-F1D44E84DFE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C9AF85-AA00-4DCA-9B97-97CE16F43E0D}" type="doc">
      <dgm:prSet loTypeId="urn:microsoft.com/office/officeart/2005/8/layout/vList3" loCatId="list" qsTypeId="urn:microsoft.com/office/officeart/2005/8/quickstyle/3d1" qsCatId="3D" csTypeId="urn:microsoft.com/office/officeart/2005/8/colors/accent5_5" csCatId="accent5" phldr="1"/>
      <dgm:spPr/>
      <dgm:t>
        <a:bodyPr/>
        <a:lstStyle/>
        <a:p>
          <a:endParaRPr lang="tr-TR"/>
        </a:p>
      </dgm:t>
    </dgm:pt>
    <dgm:pt modelId="{2725461E-A458-4A9D-A26F-3464B45C8338}">
      <dgm:prSet/>
      <dgm:spPr/>
      <dgm:t>
        <a:bodyPr/>
        <a:lstStyle/>
        <a:p>
          <a:pPr rtl="0"/>
          <a:r>
            <a:rPr lang="tr-TR" b="1" dirty="0" err="1" smtClean="0"/>
            <a:t>Wie</a:t>
          </a:r>
          <a:r>
            <a:rPr lang="tr-TR" b="1" dirty="0" smtClean="0"/>
            <a:t> </a:t>
          </a:r>
          <a:r>
            <a:rPr lang="tr-TR" b="1" dirty="0" err="1" smtClean="0"/>
            <a:t>heißen</a:t>
          </a:r>
          <a:r>
            <a:rPr lang="tr-TR" b="1" dirty="0" smtClean="0"/>
            <a:t> </a:t>
          </a:r>
          <a:r>
            <a:rPr lang="tr-TR" b="1" dirty="0" err="1" smtClean="0"/>
            <a:t>Sie</a:t>
          </a:r>
          <a:r>
            <a:rPr lang="tr-TR" b="1" dirty="0" smtClean="0"/>
            <a:t>?</a:t>
          </a:r>
          <a:endParaRPr lang="tr-TR" dirty="0"/>
        </a:p>
      </dgm:t>
    </dgm:pt>
    <dgm:pt modelId="{9216050E-BA29-44F7-99A3-C067F93A5142}" type="parTrans" cxnId="{57422D70-021B-4995-AAD6-3C55762FB55A}">
      <dgm:prSet/>
      <dgm:spPr/>
      <dgm:t>
        <a:bodyPr/>
        <a:lstStyle/>
        <a:p>
          <a:endParaRPr lang="tr-TR"/>
        </a:p>
      </dgm:t>
    </dgm:pt>
    <dgm:pt modelId="{56B1CAE8-5324-47A4-9B57-CAB240C9F369}" type="sibTrans" cxnId="{57422D70-021B-4995-AAD6-3C55762FB55A}">
      <dgm:prSet/>
      <dgm:spPr/>
      <dgm:t>
        <a:bodyPr/>
        <a:lstStyle/>
        <a:p>
          <a:endParaRPr lang="tr-TR"/>
        </a:p>
      </dgm:t>
    </dgm:pt>
    <dgm:pt modelId="{1FDEA9D2-444D-48B6-9608-3F7B62B8C5EA}">
      <dgm:prSet/>
      <dgm:spPr/>
      <dgm:t>
        <a:bodyPr/>
        <a:lstStyle/>
        <a:p>
          <a:pPr rtl="0"/>
          <a:r>
            <a:rPr lang="tr-TR" b="1" dirty="0" err="1" smtClean="0"/>
            <a:t>Ich</a:t>
          </a:r>
          <a:r>
            <a:rPr lang="tr-TR" b="1" dirty="0" smtClean="0"/>
            <a:t> </a:t>
          </a:r>
          <a:r>
            <a:rPr lang="tr-TR" b="1" dirty="0" err="1" smtClean="0"/>
            <a:t>heiße</a:t>
          </a:r>
          <a:r>
            <a:rPr lang="tr-TR" b="1" dirty="0" smtClean="0"/>
            <a:t> Frank.</a:t>
          </a:r>
          <a:endParaRPr lang="tr-TR" dirty="0"/>
        </a:p>
      </dgm:t>
    </dgm:pt>
    <dgm:pt modelId="{E16A701E-C1E6-46F0-9727-D8F3B06C4E7D}" type="parTrans" cxnId="{BFEC9317-124F-494C-95F6-0B25FAB6A0E8}">
      <dgm:prSet/>
      <dgm:spPr/>
      <dgm:t>
        <a:bodyPr/>
        <a:lstStyle/>
        <a:p>
          <a:endParaRPr lang="tr-TR"/>
        </a:p>
      </dgm:t>
    </dgm:pt>
    <dgm:pt modelId="{058111E6-2ACD-4836-AEBF-70379C26A542}" type="sibTrans" cxnId="{BFEC9317-124F-494C-95F6-0B25FAB6A0E8}">
      <dgm:prSet/>
      <dgm:spPr/>
      <dgm:t>
        <a:bodyPr/>
        <a:lstStyle/>
        <a:p>
          <a:endParaRPr lang="tr-TR"/>
        </a:p>
      </dgm:t>
    </dgm:pt>
    <dgm:pt modelId="{4C7CA488-2C4B-4070-8968-75F23C1D0836}" type="pres">
      <dgm:prSet presAssocID="{13C9AF85-AA00-4DCA-9B97-97CE16F43E0D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899DCDD-192A-47D7-BBE7-1C02EF4DA3EF}" type="pres">
      <dgm:prSet presAssocID="{2725461E-A458-4A9D-A26F-3464B45C8338}" presName="composite" presStyleCnt="0"/>
      <dgm:spPr/>
      <dgm:t>
        <a:bodyPr/>
        <a:lstStyle/>
        <a:p>
          <a:endParaRPr lang="tr-TR"/>
        </a:p>
      </dgm:t>
    </dgm:pt>
    <dgm:pt modelId="{347E8833-2A5E-4E6D-A527-BB3349D53C7B}" type="pres">
      <dgm:prSet presAssocID="{2725461E-A458-4A9D-A26F-3464B45C8338}" presName="imgShp" presStyleLbl="fgImgPlace1" presStyleIdx="0" presStyleCnt="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2000" r="-42000"/>
          </a:stretch>
        </a:blipFill>
      </dgm:spPr>
      <dgm:t>
        <a:bodyPr/>
        <a:lstStyle/>
        <a:p>
          <a:endParaRPr lang="tr-TR"/>
        </a:p>
      </dgm:t>
    </dgm:pt>
    <dgm:pt modelId="{CCB1515D-DF6C-4B26-BD78-4E2BDBB2F61F}" type="pres">
      <dgm:prSet presAssocID="{2725461E-A458-4A9D-A26F-3464B45C8338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B49A0E7-E25B-41DE-AF48-F3C6C9EF2D01}" type="pres">
      <dgm:prSet presAssocID="{56B1CAE8-5324-47A4-9B57-CAB240C9F369}" presName="spacing" presStyleCnt="0"/>
      <dgm:spPr/>
      <dgm:t>
        <a:bodyPr/>
        <a:lstStyle/>
        <a:p>
          <a:endParaRPr lang="tr-TR"/>
        </a:p>
      </dgm:t>
    </dgm:pt>
    <dgm:pt modelId="{9762A780-5E78-442A-AF64-FC905E9F18AE}" type="pres">
      <dgm:prSet presAssocID="{1FDEA9D2-444D-48B6-9608-3F7B62B8C5EA}" presName="composite" presStyleCnt="0"/>
      <dgm:spPr/>
      <dgm:t>
        <a:bodyPr/>
        <a:lstStyle/>
        <a:p>
          <a:endParaRPr lang="tr-TR"/>
        </a:p>
      </dgm:t>
    </dgm:pt>
    <dgm:pt modelId="{CF3F86DE-37E1-44D4-ACE4-6F7B1C9CE351}" type="pres">
      <dgm:prSet presAssocID="{1FDEA9D2-444D-48B6-9608-3F7B62B8C5EA}" presName="imgShp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</dgm:spPr>
      <dgm:t>
        <a:bodyPr/>
        <a:lstStyle/>
        <a:p>
          <a:endParaRPr lang="tr-TR"/>
        </a:p>
      </dgm:t>
    </dgm:pt>
    <dgm:pt modelId="{A0E0FB31-FC88-483A-A6EA-C364F4BC16C8}" type="pres">
      <dgm:prSet presAssocID="{1FDEA9D2-444D-48B6-9608-3F7B62B8C5EA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7422D70-021B-4995-AAD6-3C55762FB55A}" srcId="{13C9AF85-AA00-4DCA-9B97-97CE16F43E0D}" destId="{2725461E-A458-4A9D-A26F-3464B45C8338}" srcOrd="0" destOrd="0" parTransId="{9216050E-BA29-44F7-99A3-C067F93A5142}" sibTransId="{56B1CAE8-5324-47A4-9B57-CAB240C9F369}"/>
    <dgm:cxn modelId="{BFEC9317-124F-494C-95F6-0B25FAB6A0E8}" srcId="{13C9AF85-AA00-4DCA-9B97-97CE16F43E0D}" destId="{1FDEA9D2-444D-48B6-9608-3F7B62B8C5EA}" srcOrd="1" destOrd="0" parTransId="{E16A701E-C1E6-46F0-9727-D8F3B06C4E7D}" sibTransId="{058111E6-2ACD-4836-AEBF-70379C26A542}"/>
    <dgm:cxn modelId="{93971507-1B91-41C9-BFA5-0FAD4A863C1E}" type="presOf" srcId="{13C9AF85-AA00-4DCA-9B97-97CE16F43E0D}" destId="{4C7CA488-2C4B-4070-8968-75F23C1D0836}" srcOrd="0" destOrd="0" presId="urn:microsoft.com/office/officeart/2005/8/layout/vList3"/>
    <dgm:cxn modelId="{DE52FA33-FD3E-4C99-8597-51490831172E}" type="presOf" srcId="{1FDEA9D2-444D-48B6-9608-3F7B62B8C5EA}" destId="{A0E0FB31-FC88-483A-A6EA-C364F4BC16C8}" srcOrd="0" destOrd="0" presId="urn:microsoft.com/office/officeart/2005/8/layout/vList3"/>
    <dgm:cxn modelId="{6D1AE63B-26B6-4B79-9E02-EB62665F080E}" type="presOf" srcId="{2725461E-A458-4A9D-A26F-3464B45C8338}" destId="{CCB1515D-DF6C-4B26-BD78-4E2BDBB2F61F}" srcOrd="0" destOrd="0" presId="urn:microsoft.com/office/officeart/2005/8/layout/vList3"/>
    <dgm:cxn modelId="{33CF67E9-5820-4E04-A306-1E4F28BA596C}" type="presParOf" srcId="{4C7CA488-2C4B-4070-8968-75F23C1D0836}" destId="{3899DCDD-192A-47D7-BBE7-1C02EF4DA3EF}" srcOrd="0" destOrd="0" presId="urn:microsoft.com/office/officeart/2005/8/layout/vList3"/>
    <dgm:cxn modelId="{5D863E07-8EA0-47EB-AB0B-767453843C39}" type="presParOf" srcId="{3899DCDD-192A-47D7-BBE7-1C02EF4DA3EF}" destId="{347E8833-2A5E-4E6D-A527-BB3349D53C7B}" srcOrd="0" destOrd="0" presId="urn:microsoft.com/office/officeart/2005/8/layout/vList3"/>
    <dgm:cxn modelId="{C10A11BA-68F6-4BEA-ABAD-B3F90928D3F9}" type="presParOf" srcId="{3899DCDD-192A-47D7-BBE7-1C02EF4DA3EF}" destId="{CCB1515D-DF6C-4B26-BD78-4E2BDBB2F61F}" srcOrd="1" destOrd="0" presId="urn:microsoft.com/office/officeart/2005/8/layout/vList3"/>
    <dgm:cxn modelId="{FCCD1FF9-FE89-4EFD-95C9-481BB071F73B}" type="presParOf" srcId="{4C7CA488-2C4B-4070-8968-75F23C1D0836}" destId="{DB49A0E7-E25B-41DE-AF48-F3C6C9EF2D01}" srcOrd="1" destOrd="0" presId="urn:microsoft.com/office/officeart/2005/8/layout/vList3"/>
    <dgm:cxn modelId="{7FC0F324-1603-4BC0-9FAF-EBF4CC40B76B}" type="presParOf" srcId="{4C7CA488-2C4B-4070-8968-75F23C1D0836}" destId="{9762A780-5E78-442A-AF64-FC905E9F18AE}" srcOrd="2" destOrd="0" presId="urn:microsoft.com/office/officeart/2005/8/layout/vList3"/>
    <dgm:cxn modelId="{2135ABDF-E4B1-4879-A29B-31C2B8C52A2C}" type="presParOf" srcId="{9762A780-5E78-442A-AF64-FC905E9F18AE}" destId="{CF3F86DE-37E1-44D4-ACE4-6F7B1C9CE351}" srcOrd="0" destOrd="0" presId="urn:microsoft.com/office/officeart/2005/8/layout/vList3"/>
    <dgm:cxn modelId="{9995E8E4-2F73-4565-AC18-CF5A8F9EC505}" type="presParOf" srcId="{9762A780-5E78-442A-AF64-FC905E9F18AE}" destId="{A0E0FB31-FC88-483A-A6EA-C364F4BC16C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E2AF0F6-42CE-4920-9CD9-2E093D21B9D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20999999"/>
          </a:camera>
          <a:lightRig rig="threePt" dir="t"/>
        </a:scene3d>
      </dgm:spPr>
      <dgm:t>
        <a:bodyPr/>
        <a:lstStyle/>
        <a:p>
          <a:endParaRPr lang="tr-TR"/>
        </a:p>
      </dgm:t>
    </dgm:pt>
    <dgm:pt modelId="{E0FF3918-5228-443E-856A-B80A464C6DDC}">
      <dgm:prSet/>
      <dgm:spPr>
        <a:sp3d>
          <a:bevelT w="0"/>
        </a:sp3d>
      </dgm:spPr>
      <dgm:t>
        <a:bodyPr/>
        <a:lstStyle/>
        <a:p>
          <a:pPr rtl="0">
            <a:lnSpc>
              <a:spcPct val="100000"/>
            </a:lnSpc>
          </a:pPr>
          <a:r>
            <a:rPr lang="tr-TR" b="1" dirty="0" err="1" smtClean="0"/>
            <a:t>Danke</a:t>
          </a:r>
          <a:r>
            <a:rPr lang="tr-TR" b="1" dirty="0" smtClean="0"/>
            <a:t>, es </a:t>
          </a:r>
          <a:r>
            <a:rPr lang="tr-TR" b="1" dirty="0" err="1" smtClean="0"/>
            <a:t>geht</a:t>
          </a:r>
          <a:r>
            <a:rPr lang="tr-TR" b="1" dirty="0" smtClean="0"/>
            <a:t> mir gut!</a:t>
          </a:r>
        </a:p>
      </dgm:t>
    </dgm:pt>
    <dgm:pt modelId="{963E16BE-5CEA-4658-950D-EC8EBA341AE7}" type="parTrans" cxnId="{2B4F72F7-387D-4CF8-9A03-4A0BA8950933}">
      <dgm:prSet/>
      <dgm:spPr/>
      <dgm:t>
        <a:bodyPr/>
        <a:lstStyle/>
        <a:p>
          <a:endParaRPr lang="tr-TR"/>
        </a:p>
      </dgm:t>
    </dgm:pt>
    <dgm:pt modelId="{A9A4D36B-38DA-4F8C-B5E8-53147BCD27CD}" type="sibTrans" cxnId="{2B4F72F7-387D-4CF8-9A03-4A0BA8950933}">
      <dgm:prSet/>
      <dgm:spPr/>
      <dgm:t>
        <a:bodyPr/>
        <a:lstStyle/>
        <a:p>
          <a:endParaRPr lang="tr-TR"/>
        </a:p>
      </dgm:t>
    </dgm:pt>
    <dgm:pt modelId="{42EE3A63-401A-4C88-B672-70ABE22A3E68}" type="pres">
      <dgm:prSet presAssocID="{2E2AF0F6-42CE-4920-9CD9-2E093D21B9D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3622D97-5F3F-475A-8090-3E4A3B141F3F}" type="pres">
      <dgm:prSet presAssocID="{E0FF3918-5228-443E-856A-B80A464C6DDC}" presName="composite" presStyleCnt="0"/>
      <dgm:spPr>
        <a:sp3d>
          <a:bevelT w="0"/>
        </a:sp3d>
      </dgm:spPr>
    </dgm:pt>
    <dgm:pt modelId="{7AEFD8E0-CC14-4F88-9F76-FE8DB65335C3}" type="pres">
      <dgm:prSet presAssocID="{E0FF3918-5228-443E-856A-B80A464C6DDC}" presName="imgShp" presStyleLbl="fgImgPlace1" presStyleIdx="0" presStyleCnt="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sp3d>
          <a:bevelT w="0"/>
        </a:sp3d>
      </dgm:spPr>
    </dgm:pt>
    <dgm:pt modelId="{A584360C-B629-4E8E-AFF8-E77DA315F909}" type="pres">
      <dgm:prSet presAssocID="{E0FF3918-5228-443E-856A-B80A464C6DDC}" presName="txShp" presStyleLbl="node1" presStyleIdx="0" presStyleCnt="1" custLinFactNeighborX="-466" custLinFactNeighborY="-322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B4F72F7-387D-4CF8-9A03-4A0BA8950933}" srcId="{2E2AF0F6-42CE-4920-9CD9-2E093D21B9D6}" destId="{E0FF3918-5228-443E-856A-B80A464C6DDC}" srcOrd="0" destOrd="0" parTransId="{963E16BE-5CEA-4658-950D-EC8EBA341AE7}" sibTransId="{A9A4D36B-38DA-4F8C-B5E8-53147BCD27CD}"/>
    <dgm:cxn modelId="{7D356D00-8D11-4334-AFD7-8C1927384D9C}" type="presOf" srcId="{E0FF3918-5228-443E-856A-B80A464C6DDC}" destId="{A584360C-B629-4E8E-AFF8-E77DA315F909}" srcOrd="0" destOrd="0" presId="urn:microsoft.com/office/officeart/2005/8/layout/vList3"/>
    <dgm:cxn modelId="{FF88B1EA-2142-4C58-AEE9-64EC2A2B90AD}" type="presOf" srcId="{2E2AF0F6-42CE-4920-9CD9-2E093D21B9D6}" destId="{42EE3A63-401A-4C88-B672-70ABE22A3E68}" srcOrd="0" destOrd="0" presId="urn:microsoft.com/office/officeart/2005/8/layout/vList3"/>
    <dgm:cxn modelId="{75F4A16D-34B8-49C2-B6C5-EA10250F5D7E}" type="presParOf" srcId="{42EE3A63-401A-4C88-B672-70ABE22A3E68}" destId="{13622D97-5F3F-475A-8090-3E4A3B141F3F}" srcOrd="0" destOrd="0" presId="urn:microsoft.com/office/officeart/2005/8/layout/vList3"/>
    <dgm:cxn modelId="{F5ED2F8B-8FBC-4AB6-997D-32304246057B}" type="presParOf" srcId="{13622D97-5F3F-475A-8090-3E4A3B141F3F}" destId="{7AEFD8E0-CC14-4F88-9F76-FE8DB65335C3}" srcOrd="0" destOrd="0" presId="urn:microsoft.com/office/officeart/2005/8/layout/vList3"/>
    <dgm:cxn modelId="{30C8C4E1-3EE2-4704-89CD-DF5D89E41C65}" type="presParOf" srcId="{13622D97-5F3F-475A-8090-3E4A3B141F3F}" destId="{A584360C-B629-4E8E-AFF8-E77DA315F909}" srcOrd="1" destOrd="0" presId="urn:microsoft.com/office/officeart/2005/8/layout/vList3"/>
  </dgm:cxnLst>
  <dgm:bg>
    <a:effectLst/>
  </dgm:bg>
  <dgm:whole>
    <a:effectLst/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E2AF0F6-42CE-4920-9CD9-2E093D21B9D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20999999"/>
          </a:camera>
          <a:lightRig rig="threePt" dir="t"/>
        </a:scene3d>
      </dgm:spPr>
      <dgm:t>
        <a:bodyPr/>
        <a:lstStyle/>
        <a:p>
          <a:endParaRPr lang="tr-TR"/>
        </a:p>
      </dgm:t>
    </dgm:pt>
    <dgm:pt modelId="{E0FF3918-5228-443E-856A-B80A464C6DDC}">
      <dgm:prSet/>
      <dgm:spPr>
        <a:sp3d>
          <a:bevelT w="0"/>
        </a:sp3d>
      </dgm:spPr>
      <dgm:t>
        <a:bodyPr/>
        <a:lstStyle/>
        <a:p>
          <a:pPr rtl="0">
            <a:lnSpc>
              <a:spcPct val="100000"/>
            </a:lnSpc>
          </a:pPr>
          <a:r>
            <a:rPr lang="tr-TR" b="1" dirty="0" err="1" smtClean="0"/>
            <a:t>Danke</a:t>
          </a:r>
          <a:r>
            <a:rPr lang="tr-TR" b="1" dirty="0" smtClean="0"/>
            <a:t>, es </a:t>
          </a:r>
          <a:r>
            <a:rPr lang="tr-TR" b="1" dirty="0" err="1" smtClean="0"/>
            <a:t>geht</a:t>
          </a:r>
          <a:r>
            <a:rPr lang="tr-TR" b="1" dirty="0" smtClean="0"/>
            <a:t> mir </a:t>
          </a:r>
          <a:r>
            <a:rPr lang="tr-TR" b="1" dirty="0" err="1" smtClean="0"/>
            <a:t>prima</a:t>
          </a:r>
          <a:r>
            <a:rPr lang="tr-TR" b="1" dirty="0" smtClean="0"/>
            <a:t>!</a:t>
          </a:r>
        </a:p>
      </dgm:t>
    </dgm:pt>
    <dgm:pt modelId="{963E16BE-5CEA-4658-950D-EC8EBA341AE7}" type="parTrans" cxnId="{2B4F72F7-387D-4CF8-9A03-4A0BA8950933}">
      <dgm:prSet/>
      <dgm:spPr/>
      <dgm:t>
        <a:bodyPr/>
        <a:lstStyle/>
        <a:p>
          <a:endParaRPr lang="tr-TR"/>
        </a:p>
      </dgm:t>
    </dgm:pt>
    <dgm:pt modelId="{A9A4D36B-38DA-4F8C-B5E8-53147BCD27CD}" type="sibTrans" cxnId="{2B4F72F7-387D-4CF8-9A03-4A0BA8950933}">
      <dgm:prSet/>
      <dgm:spPr/>
      <dgm:t>
        <a:bodyPr/>
        <a:lstStyle/>
        <a:p>
          <a:endParaRPr lang="tr-TR"/>
        </a:p>
      </dgm:t>
    </dgm:pt>
    <dgm:pt modelId="{42EE3A63-401A-4C88-B672-70ABE22A3E68}" type="pres">
      <dgm:prSet presAssocID="{2E2AF0F6-42CE-4920-9CD9-2E093D21B9D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3622D97-5F3F-475A-8090-3E4A3B141F3F}" type="pres">
      <dgm:prSet presAssocID="{E0FF3918-5228-443E-856A-B80A464C6DDC}" presName="composite" presStyleCnt="0"/>
      <dgm:spPr>
        <a:sp3d>
          <a:bevelT w="0"/>
        </a:sp3d>
      </dgm:spPr>
    </dgm:pt>
    <dgm:pt modelId="{7AEFD8E0-CC14-4F88-9F76-FE8DB65335C3}" type="pres">
      <dgm:prSet presAssocID="{E0FF3918-5228-443E-856A-B80A464C6DDC}" presName="imgShp" presStyleLbl="fgImgPlace1" presStyleIdx="0" presStyleCnt="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sp3d>
          <a:bevelT w="0"/>
        </a:sp3d>
      </dgm:spPr>
    </dgm:pt>
    <dgm:pt modelId="{A584360C-B629-4E8E-AFF8-E77DA315F909}" type="pres">
      <dgm:prSet presAssocID="{E0FF3918-5228-443E-856A-B80A464C6DDC}" presName="txShp" presStyleLbl="node1" presStyleIdx="0" presStyleCnt="1" custLinFactNeighborX="-466" custLinFactNeighborY="-322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B4F72F7-387D-4CF8-9A03-4A0BA8950933}" srcId="{2E2AF0F6-42CE-4920-9CD9-2E093D21B9D6}" destId="{E0FF3918-5228-443E-856A-B80A464C6DDC}" srcOrd="0" destOrd="0" parTransId="{963E16BE-5CEA-4658-950D-EC8EBA341AE7}" sibTransId="{A9A4D36B-38DA-4F8C-B5E8-53147BCD27CD}"/>
    <dgm:cxn modelId="{A6FA703F-219E-4C09-AE58-6A6985CBB953}" type="presOf" srcId="{E0FF3918-5228-443E-856A-B80A464C6DDC}" destId="{A584360C-B629-4E8E-AFF8-E77DA315F909}" srcOrd="0" destOrd="0" presId="urn:microsoft.com/office/officeart/2005/8/layout/vList3"/>
    <dgm:cxn modelId="{3CEF9C73-4A48-4AE7-8205-383A7536D985}" type="presOf" srcId="{2E2AF0F6-42CE-4920-9CD9-2E093D21B9D6}" destId="{42EE3A63-401A-4C88-B672-70ABE22A3E68}" srcOrd="0" destOrd="0" presId="urn:microsoft.com/office/officeart/2005/8/layout/vList3"/>
    <dgm:cxn modelId="{A0152D63-0D2D-47C9-9E8F-C687C3C5B4EE}" type="presParOf" srcId="{42EE3A63-401A-4C88-B672-70ABE22A3E68}" destId="{13622D97-5F3F-475A-8090-3E4A3B141F3F}" srcOrd="0" destOrd="0" presId="urn:microsoft.com/office/officeart/2005/8/layout/vList3"/>
    <dgm:cxn modelId="{0FF57C26-0F31-42BA-8319-2F786CC4152D}" type="presParOf" srcId="{13622D97-5F3F-475A-8090-3E4A3B141F3F}" destId="{7AEFD8E0-CC14-4F88-9F76-FE8DB65335C3}" srcOrd="0" destOrd="0" presId="urn:microsoft.com/office/officeart/2005/8/layout/vList3"/>
    <dgm:cxn modelId="{D05D4704-6BEE-4522-9950-FA8A9B001961}" type="presParOf" srcId="{13622D97-5F3F-475A-8090-3E4A3B141F3F}" destId="{A584360C-B629-4E8E-AFF8-E77DA315F909}" srcOrd="1" destOrd="0" presId="urn:microsoft.com/office/officeart/2005/8/layout/vList3"/>
  </dgm:cxnLst>
  <dgm:bg>
    <a:effectLst/>
  </dgm:bg>
  <dgm:whole>
    <a:effectLst/>
  </dgm:whole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E2AF0F6-42CE-4920-9CD9-2E093D21B9D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900000"/>
          </a:camera>
          <a:lightRig rig="threePt" dir="t"/>
        </a:scene3d>
      </dgm:spPr>
      <dgm:t>
        <a:bodyPr/>
        <a:lstStyle/>
        <a:p>
          <a:endParaRPr lang="tr-TR"/>
        </a:p>
      </dgm:t>
    </dgm:pt>
    <dgm:pt modelId="{E0FF3918-5228-443E-856A-B80A464C6DDC}">
      <dgm:prSet/>
      <dgm:spPr>
        <a:sp3d>
          <a:bevelT w="0"/>
        </a:sp3d>
      </dgm:spPr>
      <dgm:t>
        <a:bodyPr/>
        <a:lstStyle/>
        <a:p>
          <a:pPr rtl="0"/>
          <a:r>
            <a:rPr lang="tr-TR" b="1" dirty="0" err="1" smtClean="0"/>
            <a:t>Danke</a:t>
          </a:r>
          <a:r>
            <a:rPr lang="tr-TR" b="1" dirty="0" smtClean="0"/>
            <a:t>, es </a:t>
          </a:r>
          <a:r>
            <a:rPr lang="tr-TR" b="1" dirty="0" err="1" smtClean="0"/>
            <a:t>geht</a:t>
          </a:r>
          <a:r>
            <a:rPr lang="tr-TR" b="1" dirty="0" smtClean="0"/>
            <a:t> mir </a:t>
          </a:r>
          <a:r>
            <a:rPr lang="tr-TR" b="1" dirty="0" err="1" smtClean="0"/>
            <a:t>sehr</a:t>
          </a:r>
          <a:r>
            <a:rPr lang="tr-TR" b="1" dirty="0" smtClean="0"/>
            <a:t> gut!</a:t>
          </a:r>
        </a:p>
      </dgm:t>
    </dgm:pt>
    <dgm:pt modelId="{963E16BE-5CEA-4658-950D-EC8EBA341AE7}" type="parTrans" cxnId="{2B4F72F7-387D-4CF8-9A03-4A0BA8950933}">
      <dgm:prSet/>
      <dgm:spPr/>
      <dgm:t>
        <a:bodyPr/>
        <a:lstStyle/>
        <a:p>
          <a:endParaRPr lang="tr-TR"/>
        </a:p>
      </dgm:t>
    </dgm:pt>
    <dgm:pt modelId="{A9A4D36B-38DA-4F8C-B5E8-53147BCD27CD}" type="sibTrans" cxnId="{2B4F72F7-387D-4CF8-9A03-4A0BA8950933}">
      <dgm:prSet/>
      <dgm:spPr/>
      <dgm:t>
        <a:bodyPr/>
        <a:lstStyle/>
        <a:p>
          <a:endParaRPr lang="tr-TR"/>
        </a:p>
      </dgm:t>
    </dgm:pt>
    <dgm:pt modelId="{42EE3A63-401A-4C88-B672-70ABE22A3E68}" type="pres">
      <dgm:prSet presAssocID="{2E2AF0F6-42CE-4920-9CD9-2E093D21B9D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3622D97-5F3F-475A-8090-3E4A3B141F3F}" type="pres">
      <dgm:prSet presAssocID="{E0FF3918-5228-443E-856A-B80A464C6DDC}" presName="composite" presStyleCnt="0"/>
      <dgm:spPr>
        <a:sp3d>
          <a:bevelT w="0"/>
        </a:sp3d>
      </dgm:spPr>
    </dgm:pt>
    <dgm:pt modelId="{7AEFD8E0-CC14-4F88-9F76-FE8DB65335C3}" type="pres">
      <dgm:prSet presAssocID="{E0FF3918-5228-443E-856A-B80A464C6DDC}" presName="imgShp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sp3d>
          <a:bevelT w="0"/>
        </a:sp3d>
      </dgm:spPr>
    </dgm:pt>
    <dgm:pt modelId="{A584360C-B629-4E8E-AFF8-E77DA315F909}" type="pres">
      <dgm:prSet presAssocID="{E0FF3918-5228-443E-856A-B80A464C6DDC}" presName="txShp" presStyleLbl="node1" presStyleIdx="0" presStyleCnt="1" custLinFactNeighborX="132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B4F72F7-387D-4CF8-9A03-4A0BA8950933}" srcId="{2E2AF0F6-42CE-4920-9CD9-2E093D21B9D6}" destId="{E0FF3918-5228-443E-856A-B80A464C6DDC}" srcOrd="0" destOrd="0" parTransId="{963E16BE-5CEA-4658-950D-EC8EBA341AE7}" sibTransId="{A9A4D36B-38DA-4F8C-B5E8-53147BCD27CD}"/>
    <dgm:cxn modelId="{12F12F5E-089B-4AE7-9E74-CF6E4D2419FF}" type="presOf" srcId="{2E2AF0F6-42CE-4920-9CD9-2E093D21B9D6}" destId="{42EE3A63-401A-4C88-B672-70ABE22A3E68}" srcOrd="0" destOrd="0" presId="urn:microsoft.com/office/officeart/2005/8/layout/vList3"/>
    <dgm:cxn modelId="{B52F1471-939F-4303-AD5D-7FDB980CFEC7}" type="presOf" srcId="{E0FF3918-5228-443E-856A-B80A464C6DDC}" destId="{A584360C-B629-4E8E-AFF8-E77DA315F909}" srcOrd="0" destOrd="0" presId="urn:microsoft.com/office/officeart/2005/8/layout/vList3"/>
    <dgm:cxn modelId="{4C84058F-7FF3-4DFC-AE53-E9D1DA8441F3}" type="presParOf" srcId="{42EE3A63-401A-4C88-B672-70ABE22A3E68}" destId="{13622D97-5F3F-475A-8090-3E4A3B141F3F}" srcOrd="0" destOrd="0" presId="urn:microsoft.com/office/officeart/2005/8/layout/vList3"/>
    <dgm:cxn modelId="{FB737E36-C394-43D9-BBAF-3B31779129FE}" type="presParOf" srcId="{13622D97-5F3F-475A-8090-3E4A3B141F3F}" destId="{7AEFD8E0-CC14-4F88-9F76-FE8DB65335C3}" srcOrd="0" destOrd="0" presId="urn:microsoft.com/office/officeart/2005/8/layout/vList3"/>
    <dgm:cxn modelId="{31193057-79B8-45E6-A156-5CE6D23C6944}" type="presParOf" srcId="{13622D97-5F3F-475A-8090-3E4A3B141F3F}" destId="{A584360C-B629-4E8E-AFF8-E77DA315F909}" srcOrd="1" destOrd="0" presId="urn:microsoft.com/office/officeart/2005/8/layout/vList3"/>
  </dgm:cxnLst>
  <dgm:bg>
    <a:effectLst/>
  </dgm:bg>
  <dgm:whole>
    <a:effectLst/>
  </dgm:whole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E2AF0F6-42CE-4920-9CD9-2E093D21B9D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endParaRPr lang="tr-TR"/>
        </a:p>
      </dgm:t>
    </dgm:pt>
    <dgm:pt modelId="{E0FF3918-5228-443E-856A-B80A464C6DDC}">
      <dgm:prSet/>
      <dgm:spPr>
        <a:sp3d>
          <a:bevelT w="0"/>
        </a:sp3d>
      </dgm:spPr>
      <dgm:t>
        <a:bodyPr/>
        <a:lstStyle/>
        <a:p>
          <a:pPr rtl="0">
            <a:lnSpc>
              <a:spcPct val="100000"/>
            </a:lnSpc>
          </a:pPr>
          <a:r>
            <a:rPr lang="tr-TR" b="1" dirty="0" err="1" smtClean="0"/>
            <a:t>Na</a:t>
          </a:r>
          <a:r>
            <a:rPr lang="tr-TR" b="1" dirty="0" smtClean="0"/>
            <a:t> </a:t>
          </a:r>
          <a:r>
            <a:rPr lang="tr-TR" b="1" dirty="0" err="1" smtClean="0"/>
            <a:t>ja</a:t>
          </a:r>
          <a:r>
            <a:rPr lang="tr-TR" b="1" dirty="0" smtClean="0"/>
            <a:t>, es </a:t>
          </a:r>
          <a:r>
            <a:rPr lang="tr-TR" b="1" dirty="0" err="1" smtClean="0"/>
            <a:t>geht</a:t>
          </a:r>
          <a:r>
            <a:rPr lang="tr-TR" b="1" dirty="0" smtClean="0"/>
            <a:t> </a:t>
          </a:r>
          <a:r>
            <a:rPr lang="tr-TR" b="1" dirty="0" err="1" smtClean="0"/>
            <a:t>so</a:t>
          </a:r>
          <a:r>
            <a:rPr lang="tr-TR" b="1" dirty="0" smtClean="0"/>
            <a:t>!</a:t>
          </a:r>
        </a:p>
      </dgm:t>
    </dgm:pt>
    <dgm:pt modelId="{963E16BE-5CEA-4658-950D-EC8EBA341AE7}" type="parTrans" cxnId="{2B4F72F7-387D-4CF8-9A03-4A0BA8950933}">
      <dgm:prSet/>
      <dgm:spPr/>
      <dgm:t>
        <a:bodyPr/>
        <a:lstStyle/>
        <a:p>
          <a:endParaRPr lang="tr-TR"/>
        </a:p>
      </dgm:t>
    </dgm:pt>
    <dgm:pt modelId="{A9A4D36B-38DA-4F8C-B5E8-53147BCD27CD}" type="sibTrans" cxnId="{2B4F72F7-387D-4CF8-9A03-4A0BA8950933}">
      <dgm:prSet/>
      <dgm:spPr/>
      <dgm:t>
        <a:bodyPr/>
        <a:lstStyle/>
        <a:p>
          <a:endParaRPr lang="tr-TR"/>
        </a:p>
      </dgm:t>
    </dgm:pt>
    <dgm:pt modelId="{42EE3A63-401A-4C88-B672-70ABE22A3E68}" type="pres">
      <dgm:prSet presAssocID="{2E2AF0F6-42CE-4920-9CD9-2E093D21B9D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3622D97-5F3F-475A-8090-3E4A3B141F3F}" type="pres">
      <dgm:prSet presAssocID="{E0FF3918-5228-443E-856A-B80A464C6DDC}" presName="composite" presStyleCnt="0"/>
      <dgm:spPr>
        <a:sp3d>
          <a:bevelT w="0"/>
        </a:sp3d>
      </dgm:spPr>
    </dgm:pt>
    <dgm:pt modelId="{7AEFD8E0-CC14-4F88-9F76-FE8DB65335C3}" type="pres">
      <dgm:prSet presAssocID="{E0FF3918-5228-443E-856A-B80A464C6DDC}" presName="imgShp" presStyleLbl="fgImgPlace1" presStyleIdx="0" presStyleCnt="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sp3d>
          <a:bevelT w="0"/>
        </a:sp3d>
      </dgm:spPr>
    </dgm:pt>
    <dgm:pt modelId="{A584360C-B629-4E8E-AFF8-E77DA315F909}" type="pres">
      <dgm:prSet presAssocID="{E0FF3918-5228-443E-856A-B80A464C6DDC}" presName="txShp" presStyleLbl="node1" presStyleIdx="0" presStyleCnt="1" custLinFactNeighborX="-466" custLinFactNeighborY="-322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B4F72F7-387D-4CF8-9A03-4A0BA8950933}" srcId="{2E2AF0F6-42CE-4920-9CD9-2E093D21B9D6}" destId="{E0FF3918-5228-443E-856A-B80A464C6DDC}" srcOrd="0" destOrd="0" parTransId="{963E16BE-5CEA-4658-950D-EC8EBA341AE7}" sibTransId="{A9A4D36B-38DA-4F8C-B5E8-53147BCD27CD}"/>
    <dgm:cxn modelId="{E688D8CB-19A2-419C-A37E-A64355115228}" type="presOf" srcId="{E0FF3918-5228-443E-856A-B80A464C6DDC}" destId="{A584360C-B629-4E8E-AFF8-E77DA315F909}" srcOrd="0" destOrd="0" presId="urn:microsoft.com/office/officeart/2005/8/layout/vList3"/>
    <dgm:cxn modelId="{A5BC118E-EA6F-4DAB-8B2C-73B008D7C404}" type="presOf" srcId="{2E2AF0F6-42CE-4920-9CD9-2E093D21B9D6}" destId="{42EE3A63-401A-4C88-B672-70ABE22A3E68}" srcOrd="0" destOrd="0" presId="urn:microsoft.com/office/officeart/2005/8/layout/vList3"/>
    <dgm:cxn modelId="{72432B2F-CB3A-4949-AA64-6FF2FD20CB0C}" type="presParOf" srcId="{42EE3A63-401A-4C88-B672-70ABE22A3E68}" destId="{13622D97-5F3F-475A-8090-3E4A3B141F3F}" srcOrd="0" destOrd="0" presId="urn:microsoft.com/office/officeart/2005/8/layout/vList3"/>
    <dgm:cxn modelId="{193B24BE-F346-4F62-A269-1C7034804A7B}" type="presParOf" srcId="{13622D97-5F3F-475A-8090-3E4A3B141F3F}" destId="{7AEFD8E0-CC14-4F88-9F76-FE8DB65335C3}" srcOrd="0" destOrd="0" presId="urn:microsoft.com/office/officeart/2005/8/layout/vList3"/>
    <dgm:cxn modelId="{1CF82C24-1191-4FED-964F-6962B0920DA8}" type="presParOf" srcId="{13622D97-5F3F-475A-8090-3E4A3B141F3F}" destId="{A584360C-B629-4E8E-AFF8-E77DA315F909}" srcOrd="1" destOrd="0" presId="urn:microsoft.com/office/officeart/2005/8/layout/vList3"/>
  </dgm:cxnLst>
  <dgm:bg>
    <a:effectLst/>
  </dgm:bg>
  <dgm:whole>
    <a:effectLst/>
  </dgm:whole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B1515D-DF6C-4B26-BD78-4E2BDBB2F61F}">
      <dsp:nvSpPr>
        <dsp:cNvPr id="0" name=""/>
        <dsp:cNvSpPr/>
      </dsp:nvSpPr>
      <dsp:spPr>
        <a:xfrm rot="10800000">
          <a:off x="874140" y="100"/>
          <a:ext cx="2729463" cy="746578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9220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err="1" smtClean="0"/>
            <a:t>Wie</a:t>
          </a:r>
          <a:r>
            <a:rPr lang="tr-TR" sz="2400" b="1" kern="1200" dirty="0" smtClean="0"/>
            <a:t> </a:t>
          </a:r>
          <a:r>
            <a:rPr lang="tr-TR" sz="2400" b="1" kern="1200" dirty="0" err="1" smtClean="0"/>
            <a:t>heißt</a:t>
          </a:r>
          <a:r>
            <a:rPr lang="tr-TR" sz="2400" b="1" kern="1200" dirty="0" smtClean="0"/>
            <a:t> </a:t>
          </a:r>
          <a:r>
            <a:rPr lang="tr-TR" sz="2400" b="1" kern="1200" dirty="0" err="1" smtClean="0"/>
            <a:t>du</a:t>
          </a:r>
          <a:r>
            <a:rPr lang="tr-TR" sz="2400" b="1" kern="1200" dirty="0" smtClean="0"/>
            <a:t>?</a:t>
          </a:r>
          <a:endParaRPr lang="tr-TR" sz="2400" kern="1200" dirty="0"/>
        </a:p>
      </dsp:txBody>
      <dsp:txXfrm rot="10800000">
        <a:off x="1060784" y="100"/>
        <a:ext cx="2542819" cy="746578"/>
      </dsp:txXfrm>
    </dsp:sp>
    <dsp:sp modelId="{347E8833-2A5E-4E6D-A527-BB3349D53C7B}">
      <dsp:nvSpPr>
        <dsp:cNvPr id="0" name=""/>
        <dsp:cNvSpPr/>
      </dsp:nvSpPr>
      <dsp:spPr>
        <a:xfrm>
          <a:off x="500851" y="100"/>
          <a:ext cx="746578" cy="746578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2000" r="-42000"/>
          </a:stretch>
        </a:blip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A0E0FB31-FC88-483A-A6EA-C364F4BC16C8}">
      <dsp:nvSpPr>
        <dsp:cNvPr id="0" name=""/>
        <dsp:cNvSpPr/>
      </dsp:nvSpPr>
      <dsp:spPr>
        <a:xfrm rot="10800000">
          <a:off x="874140" y="969538"/>
          <a:ext cx="2729463" cy="746578"/>
        </a:xfrm>
        <a:prstGeom prst="homePlate">
          <a:avLst/>
        </a:prstGeom>
        <a:gradFill rotWithShape="0">
          <a:gsLst>
            <a:gs pos="0">
              <a:schemeClr val="accent2">
                <a:hueOff val="-148672"/>
                <a:satOff val="-39502"/>
                <a:lumOff val="-16079"/>
                <a:alphaOff val="0"/>
                <a:shade val="85000"/>
              </a:schemeClr>
            </a:gs>
            <a:gs pos="100000">
              <a:schemeClr val="accent2">
                <a:hueOff val="-148672"/>
                <a:satOff val="-39502"/>
                <a:lumOff val="-16079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9220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err="1" smtClean="0"/>
            <a:t>Ich</a:t>
          </a:r>
          <a:r>
            <a:rPr lang="tr-TR" sz="2400" b="1" kern="1200" dirty="0" smtClean="0"/>
            <a:t> </a:t>
          </a:r>
          <a:r>
            <a:rPr lang="tr-TR" sz="2400" b="1" kern="1200" dirty="0" err="1" smtClean="0"/>
            <a:t>heiße</a:t>
          </a:r>
          <a:r>
            <a:rPr lang="tr-TR" sz="2400" b="1" kern="1200" dirty="0" smtClean="0"/>
            <a:t> Stefan.</a:t>
          </a:r>
          <a:endParaRPr lang="tr-TR" sz="2400" kern="1200" dirty="0"/>
        </a:p>
      </dsp:txBody>
      <dsp:txXfrm rot="10800000">
        <a:off x="1060784" y="969538"/>
        <a:ext cx="2542819" cy="746578"/>
      </dsp:txXfrm>
    </dsp:sp>
    <dsp:sp modelId="{CF3F86DE-37E1-44D4-ACE4-6F7B1C9CE351}">
      <dsp:nvSpPr>
        <dsp:cNvPr id="0" name=""/>
        <dsp:cNvSpPr/>
      </dsp:nvSpPr>
      <dsp:spPr>
        <a:xfrm>
          <a:off x="500851" y="969538"/>
          <a:ext cx="746578" cy="746578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84360C-B629-4E8E-AFF8-E77DA315F909}">
      <dsp:nvSpPr>
        <dsp:cNvPr id="0" name=""/>
        <dsp:cNvSpPr/>
      </dsp:nvSpPr>
      <dsp:spPr>
        <a:xfrm rot="10800000">
          <a:off x="1209364" y="0"/>
          <a:ext cx="3926596" cy="95453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600000"/>
          </a:camera>
          <a:lightRig rig="threePt" dir="t"/>
        </a:scene3d>
        <a:sp3d>
          <a:bevelT w="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0921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Es </a:t>
          </a:r>
          <a:r>
            <a:rPr lang="tr-TR" sz="2800" b="1" kern="1200" dirty="0" err="1" smtClean="0"/>
            <a:t>geht</a:t>
          </a:r>
          <a:r>
            <a:rPr lang="tr-TR" sz="2800" b="1" kern="1200" dirty="0" smtClean="0"/>
            <a:t> mir </a:t>
          </a:r>
          <a:r>
            <a:rPr lang="tr-TR" sz="2800" b="1" kern="1200" dirty="0" err="1" smtClean="0"/>
            <a:t>nicht</a:t>
          </a:r>
          <a:r>
            <a:rPr lang="tr-TR" sz="2800" b="1" kern="1200" dirty="0" smtClean="0"/>
            <a:t> gut!</a:t>
          </a:r>
        </a:p>
      </dsp:txBody>
      <dsp:txXfrm rot="10800000">
        <a:off x="1447996" y="0"/>
        <a:ext cx="3687964" cy="954530"/>
      </dsp:txXfrm>
    </dsp:sp>
    <dsp:sp modelId="{7AEFD8E0-CC14-4F88-9F76-FE8DB65335C3}">
      <dsp:nvSpPr>
        <dsp:cNvPr id="0" name=""/>
        <dsp:cNvSpPr/>
      </dsp:nvSpPr>
      <dsp:spPr>
        <a:xfrm>
          <a:off x="750397" y="0"/>
          <a:ext cx="954530" cy="95453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0795" cap="flat" cmpd="sng" algn="ctr">
          <a:noFill/>
          <a:prstDash val="solid"/>
        </a:ln>
        <a:effectLst/>
        <a:sp3d>
          <a:bevelT w="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84360C-B629-4E8E-AFF8-E77DA315F909}">
      <dsp:nvSpPr>
        <dsp:cNvPr id="0" name=""/>
        <dsp:cNvSpPr/>
      </dsp:nvSpPr>
      <dsp:spPr>
        <a:xfrm rot="10800000">
          <a:off x="1209364" y="0"/>
          <a:ext cx="3926596" cy="95453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20999999"/>
          </a:camera>
          <a:lightRig rig="threePt" dir="t"/>
        </a:scene3d>
        <a:sp3d>
          <a:bevelT w="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0921" tIns="95250" rIns="177800" bIns="95250" numCol="1" spcCol="1270" anchor="ctr" anchorCtr="0">
          <a:noAutofit/>
        </a:bodyPr>
        <a:lstStyle/>
        <a:p>
          <a:pPr lvl="0" algn="ctr" defTabSz="11112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/>
            <a:t>Es </a:t>
          </a:r>
          <a:r>
            <a:rPr lang="tr-TR" sz="2500" b="1" kern="1200" dirty="0" err="1" smtClean="0"/>
            <a:t>geht</a:t>
          </a:r>
          <a:r>
            <a:rPr lang="tr-TR" sz="2500" b="1" kern="1200" dirty="0" smtClean="0"/>
            <a:t> mir </a:t>
          </a:r>
          <a:r>
            <a:rPr lang="tr-TR" sz="2500" b="1" kern="1200" dirty="0" err="1" smtClean="0"/>
            <a:t>nicht</a:t>
          </a:r>
          <a:r>
            <a:rPr lang="tr-TR" sz="2500" b="1" kern="1200" dirty="0" smtClean="0"/>
            <a:t> </a:t>
          </a:r>
          <a:r>
            <a:rPr lang="tr-TR" sz="2500" b="1" kern="1200" dirty="0" err="1" smtClean="0"/>
            <a:t>so</a:t>
          </a:r>
          <a:r>
            <a:rPr lang="tr-TR" sz="2500" b="1" kern="1200" dirty="0" smtClean="0"/>
            <a:t> gut!</a:t>
          </a:r>
        </a:p>
      </dsp:txBody>
      <dsp:txXfrm rot="10800000">
        <a:off x="1447996" y="0"/>
        <a:ext cx="3687964" cy="954530"/>
      </dsp:txXfrm>
    </dsp:sp>
    <dsp:sp modelId="{7AEFD8E0-CC14-4F88-9F76-FE8DB65335C3}">
      <dsp:nvSpPr>
        <dsp:cNvPr id="0" name=""/>
        <dsp:cNvSpPr/>
      </dsp:nvSpPr>
      <dsp:spPr>
        <a:xfrm>
          <a:off x="750397" y="0"/>
          <a:ext cx="954530" cy="95453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0795" cap="flat" cmpd="sng" algn="ctr">
          <a:noFill/>
          <a:prstDash val="solid"/>
        </a:ln>
        <a:effectLst/>
        <a:sp3d>
          <a:bevelT w="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84360C-B629-4E8E-AFF8-E77DA315F909}">
      <dsp:nvSpPr>
        <dsp:cNvPr id="0" name=""/>
        <dsp:cNvSpPr/>
      </dsp:nvSpPr>
      <dsp:spPr>
        <a:xfrm rot="10800000">
          <a:off x="1209364" y="0"/>
          <a:ext cx="3926596" cy="95453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0921" tIns="110490" rIns="206248" bIns="110490" numCol="1" spcCol="1270" anchor="ctr" anchorCtr="0">
          <a:noAutofit/>
        </a:bodyPr>
        <a:lstStyle/>
        <a:p>
          <a:pPr lvl="0" algn="ctr" defTabSz="12890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tr-TR" sz="2900" b="1" kern="1200" dirty="0" smtClean="0"/>
            <a:t>Es </a:t>
          </a:r>
          <a:r>
            <a:rPr lang="tr-TR" sz="2900" b="1" kern="1200" dirty="0" err="1" smtClean="0"/>
            <a:t>geht</a:t>
          </a:r>
          <a:r>
            <a:rPr lang="tr-TR" sz="2900" b="1" kern="1200" dirty="0" smtClean="0"/>
            <a:t> mir </a:t>
          </a:r>
          <a:r>
            <a:rPr lang="tr-TR" sz="2900" b="1" kern="1200" dirty="0" err="1" smtClean="0"/>
            <a:t>schlecht</a:t>
          </a:r>
          <a:r>
            <a:rPr lang="tr-TR" sz="2900" b="1" kern="1200" dirty="0" smtClean="0"/>
            <a:t>!</a:t>
          </a:r>
        </a:p>
      </dsp:txBody>
      <dsp:txXfrm rot="10800000">
        <a:off x="1447996" y="0"/>
        <a:ext cx="3687964" cy="954530"/>
      </dsp:txXfrm>
    </dsp:sp>
    <dsp:sp modelId="{7AEFD8E0-CC14-4F88-9F76-FE8DB65335C3}">
      <dsp:nvSpPr>
        <dsp:cNvPr id="0" name=""/>
        <dsp:cNvSpPr/>
      </dsp:nvSpPr>
      <dsp:spPr>
        <a:xfrm>
          <a:off x="750397" y="0"/>
          <a:ext cx="954530" cy="954530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0795" cap="flat" cmpd="sng" algn="ctr">
          <a:noFill/>
          <a:prstDash val="solid"/>
        </a:ln>
        <a:effectLst/>
        <a:sp3d>
          <a:bevelT w="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DF17E4-AFD2-4A88-8EE0-DC9AC7F12030}">
      <dsp:nvSpPr>
        <dsp:cNvPr id="0" name=""/>
        <dsp:cNvSpPr/>
      </dsp:nvSpPr>
      <dsp:spPr>
        <a:xfrm rot="10800000">
          <a:off x="936092" y="216024"/>
          <a:ext cx="3208316" cy="460085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885" tIns="83820" rIns="156464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err="1" smtClean="0"/>
            <a:t>Wie</a:t>
          </a:r>
          <a:r>
            <a:rPr lang="tr-TR" sz="2200" b="1" kern="1200" dirty="0" smtClean="0"/>
            <a:t> </a:t>
          </a:r>
          <a:r>
            <a:rPr lang="tr-TR" sz="2200" b="1" kern="1200" dirty="0" err="1" smtClean="0"/>
            <a:t>heißt</a:t>
          </a:r>
          <a:r>
            <a:rPr lang="tr-TR" sz="2200" b="1" kern="1200" dirty="0" smtClean="0"/>
            <a:t> er?</a:t>
          </a:r>
          <a:endParaRPr lang="tr-TR" sz="2200" kern="1200" dirty="0"/>
        </a:p>
      </dsp:txBody>
      <dsp:txXfrm rot="10800000">
        <a:off x="1051113" y="216024"/>
        <a:ext cx="3093295" cy="460085"/>
      </dsp:txXfrm>
    </dsp:sp>
    <dsp:sp modelId="{33241F23-8A1F-4D1F-87A4-AE57C0B51DC1}">
      <dsp:nvSpPr>
        <dsp:cNvPr id="0" name=""/>
        <dsp:cNvSpPr/>
      </dsp:nvSpPr>
      <dsp:spPr>
        <a:xfrm>
          <a:off x="693088" y="216024"/>
          <a:ext cx="460085" cy="46008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2000" r="-42000"/>
          </a:stretch>
        </a:blip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B54FB987-806B-4583-A34B-1BAE8B92FB50}">
      <dsp:nvSpPr>
        <dsp:cNvPr id="0" name=""/>
        <dsp:cNvSpPr/>
      </dsp:nvSpPr>
      <dsp:spPr>
        <a:xfrm rot="10800000">
          <a:off x="3" y="1650212"/>
          <a:ext cx="40841" cy="460085"/>
        </a:xfrm>
        <a:prstGeom prst="homePlate">
          <a:avLst/>
        </a:prstGeom>
        <a:solidFill>
          <a:schemeClr val="bg1"/>
        </a:solidFill>
        <a:ln>
          <a:solidFill>
            <a:schemeClr val="bg1"/>
          </a:solidFill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885" tIns="83820" rIns="156464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200" kern="1200" dirty="0"/>
        </a:p>
      </dsp:txBody>
      <dsp:txXfrm rot="10800000">
        <a:off x="10213" y="1650212"/>
        <a:ext cx="30631" cy="460085"/>
      </dsp:txXfrm>
    </dsp:sp>
    <dsp:sp modelId="{61953875-69B0-44EB-B1C6-4E33AD47B93E}">
      <dsp:nvSpPr>
        <dsp:cNvPr id="0" name=""/>
        <dsp:cNvSpPr/>
      </dsp:nvSpPr>
      <dsp:spPr>
        <a:xfrm>
          <a:off x="216462" y="598608"/>
          <a:ext cx="918336" cy="913532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92A40EBE-EB8D-4419-89AC-F1D44E84DFE8}">
      <dsp:nvSpPr>
        <dsp:cNvPr id="0" name=""/>
        <dsp:cNvSpPr/>
      </dsp:nvSpPr>
      <dsp:spPr>
        <a:xfrm rot="10800000">
          <a:off x="950113" y="1412121"/>
          <a:ext cx="3208316" cy="460085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885" tIns="83820" rIns="156464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smtClean="0"/>
            <a:t>Er heißt Kerem.</a:t>
          </a:r>
          <a:endParaRPr lang="tr-TR" sz="2200" kern="1200"/>
        </a:p>
      </dsp:txBody>
      <dsp:txXfrm rot="10800000">
        <a:off x="1065134" y="1412121"/>
        <a:ext cx="3093295" cy="460085"/>
      </dsp:txXfrm>
    </dsp:sp>
    <dsp:sp modelId="{DE76E7A3-1B76-4813-BD27-307FA9CB519D}">
      <dsp:nvSpPr>
        <dsp:cNvPr id="0" name=""/>
        <dsp:cNvSpPr/>
      </dsp:nvSpPr>
      <dsp:spPr>
        <a:xfrm>
          <a:off x="720081" y="1412121"/>
          <a:ext cx="460085" cy="46008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DF17E4-AFD2-4A88-8EE0-DC9AC7F12030}">
      <dsp:nvSpPr>
        <dsp:cNvPr id="0" name=""/>
        <dsp:cNvSpPr/>
      </dsp:nvSpPr>
      <dsp:spPr>
        <a:xfrm rot="10800000">
          <a:off x="875544" y="200392"/>
          <a:ext cx="3297058" cy="534624"/>
        </a:xfrm>
        <a:prstGeom prst="homePlate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949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b="1" kern="1200" dirty="0" err="1" smtClean="0"/>
            <a:t>Wie</a:t>
          </a:r>
          <a:r>
            <a:rPr lang="tr-TR" sz="2300" b="1" kern="1200" dirty="0" smtClean="0"/>
            <a:t> </a:t>
          </a:r>
          <a:r>
            <a:rPr lang="tr-TR" sz="2300" b="1" kern="1200" dirty="0" err="1" smtClean="0"/>
            <a:t>heißt</a:t>
          </a:r>
          <a:r>
            <a:rPr lang="tr-TR" sz="2300" b="1" kern="1200" dirty="0" smtClean="0"/>
            <a:t> </a:t>
          </a:r>
          <a:r>
            <a:rPr lang="tr-TR" sz="2300" b="1" kern="1200" dirty="0" err="1" smtClean="0"/>
            <a:t>sie</a:t>
          </a:r>
          <a:r>
            <a:rPr lang="tr-TR" sz="2300" b="1" kern="1200" dirty="0" smtClean="0"/>
            <a:t>?</a:t>
          </a:r>
          <a:endParaRPr lang="tr-TR" sz="2300" kern="1200" dirty="0"/>
        </a:p>
      </dsp:txBody>
      <dsp:txXfrm rot="10800000">
        <a:off x="1009200" y="200392"/>
        <a:ext cx="3163402" cy="534624"/>
      </dsp:txXfrm>
    </dsp:sp>
    <dsp:sp modelId="{33241F23-8A1F-4D1F-87A4-AE57C0B51DC1}">
      <dsp:nvSpPr>
        <dsp:cNvPr id="0" name=""/>
        <dsp:cNvSpPr/>
      </dsp:nvSpPr>
      <dsp:spPr>
        <a:xfrm>
          <a:off x="731768" y="289746"/>
          <a:ext cx="355915" cy="35591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2000" r="-42000"/>
          </a:stretch>
        </a:blip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B54FB987-806B-4583-A34B-1BAE8B92FB50}">
      <dsp:nvSpPr>
        <dsp:cNvPr id="0" name=""/>
        <dsp:cNvSpPr/>
      </dsp:nvSpPr>
      <dsp:spPr>
        <a:xfrm rot="10800000" flipH="1" flipV="1">
          <a:off x="4655361" y="0"/>
          <a:ext cx="169174" cy="261455"/>
        </a:xfrm>
        <a:prstGeom prst="homePlate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20000"/>
                <a:shade val="85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2000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949" tIns="45720" rIns="85344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200" kern="1200" dirty="0"/>
        </a:p>
      </dsp:txBody>
      <dsp:txXfrm rot="10800000">
        <a:off x="4655361" y="0"/>
        <a:ext cx="126881" cy="261455"/>
      </dsp:txXfrm>
    </dsp:sp>
    <dsp:sp modelId="{61953875-69B0-44EB-B1C6-4E33AD47B93E}">
      <dsp:nvSpPr>
        <dsp:cNvPr id="0" name=""/>
        <dsp:cNvSpPr/>
      </dsp:nvSpPr>
      <dsp:spPr>
        <a:xfrm>
          <a:off x="458958" y="641046"/>
          <a:ext cx="865088" cy="870879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92A40EBE-EB8D-4419-89AC-F1D44E84DFE8}">
      <dsp:nvSpPr>
        <dsp:cNvPr id="0" name=""/>
        <dsp:cNvSpPr/>
      </dsp:nvSpPr>
      <dsp:spPr>
        <a:xfrm rot="10800000">
          <a:off x="888851" y="1400537"/>
          <a:ext cx="3279316" cy="492298"/>
        </a:xfrm>
        <a:prstGeom prst="homePlate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40000"/>
                <a:shade val="85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4000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949" tIns="83820" rIns="156464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err="1" smtClean="0"/>
            <a:t>Sie</a:t>
          </a:r>
          <a:r>
            <a:rPr lang="tr-TR" sz="2200" b="1" kern="1200" dirty="0" smtClean="0"/>
            <a:t> </a:t>
          </a:r>
          <a:r>
            <a:rPr lang="tr-TR" sz="2200" b="1" kern="1200" dirty="0" err="1" smtClean="0"/>
            <a:t>heißt</a:t>
          </a:r>
          <a:r>
            <a:rPr lang="tr-TR" sz="2200" b="1" kern="1200" dirty="0" smtClean="0"/>
            <a:t> </a:t>
          </a:r>
          <a:r>
            <a:rPr lang="tr-TR" sz="2200" b="1" kern="1200" dirty="0" err="1" smtClean="0"/>
            <a:t>Jasmin</a:t>
          </a:r>
          <a:r>
            <a:rPr lang="tr-TR" sz="2200" b="1" kern="1200" dirty="0" smtClean="0"/>
            <a:t>.</a:t>
          </a:r>
          <a:endParaRPr lang="tr-TR" sz="2200" kern="1200" dirty="0"/>
        </a:p>
      </dsp:txBody>
      <dsp:txXfrm rot="10800000">
        <a:off x="1011925" y="1400537"/>
        <a:ext cx="3156242" cy="492298"/>
      </dsp:txXfrm>
    </dsp:sp>
    <dsp:sp modelId="{DE76E7A3-1B76-4813-BD27-307FA9CB519D}">
      <dsp:nvSpPr>
        <dsp:cNvPr id="0" name=""/>
        <dsp:cNvSpPr/>
      </dsp:nvSpPr>
      <dsp:spPr>
        <a:xfrm>
          <a:off x="736203" y="1468729"/>
          <a:ext cx="355915" cy="355915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DF17E4-AFD2-4A88-8EE0-DC9AC7F12030}">
      <dsp:nvSpPr>
        <dsp:cNvPr id="0" name=""/>
        <dsp:cNvSpPr/>
      </dsp:nvSpPr>
      <dsp:spPr>
        <a:xfrm rot="10800000">
          <a:off x="1112165" y="332003"/>
          <a:ext cx="3208316" cy="460085"/>
        </a:xfrm>
        <a:prstGeom prst="homePlat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885" tIns="83820" rIns="156464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err="1" smtClean="0"/>
            <a:t>Wie</a:t>
          </a:r>
          <a:r>
            <a:rPr lang="tr-TR" sz="2200" b="1" kern="1200" dirty="0" smtClean="0"/>
            <a:t> </a:t>
          </a:r>
          <a:r>
            <a:rPr lang="tr-TR" sz="2200" b="1" kern="1200" dirty="0" err="1" smtClean="0"/>
            <a:t>heißt</a:t>
          </a:r>
          <a:r>
            <a:rPr lang="tr-TR" sz="2200" b="1" kern="1200" dirty="0" smtClean="0"/>
            <a:t> es?</a:t>
          </a:r>
          <a:endParaRPr lang="tr-TR" sz="2200" kern="1200" dirty="0"/>
        </a:p>
      </dsp:txBody>
      <dsp:txXfrm rot="10800000">
        <a:off x="1227186" y="332003"/>
        <a:ext cx="3093295" cy="460085"/>
      </dsp:txXfrm>
    </dsp:sp>
    <dsp:sp modelId="{33241F23-8A1F-4D1F-87A4-AE57C0B51DC1}">
      <dsp:nvSpPr>
        <dsp:cNvPr id="0" name=""/>
        <dsp:cNvSpPr/>
      </dsp:nvSpPr>
      <dsp:spPr>
        <a:xfrm>
          <a:off x="864097" y="332003"/>
          <a:ext cx="460085" cy="46008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2000" r="-42000"/>
          </a:stretch>
        </a:blip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B54FB987-806B-4583-A34B-1BAE8B92FB50}">
      <dsp:nvSpPr>
        <dsp:cNvPr id="0" name=""/>
        <dsp:cNvSpPr/>
      </dsp:nvSpPr>
      <dsp:spPr>
        <a:xfrm rot="10800000">
          <a:off x="3" y="1650212"/>
          <a:ext cx="40841" cy="460085"/>
        </a:xfrm>
        <a:prstGeom prst="homePlat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885" tIns="83820" rIns="156464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200" kern="1200" dirty="0"/>
        </a:p>
      </dsp:txBody>
      <dsp:txXfrm rot="10800000">
        <a:off x="10213" y="1650212"/>
        <a:ext cx="30631" cy="460085"/>
      </dsp:txXfrm>
    </dsp:sp>
    <dsp:sp modelId="{61953875-69B0-44EB-B1C6-4E33AD47B93E}">
      <dsp:nvSpPr>
        <dsp:cNvPr id="0" name=""/>
        <dsp:cNvSpPr/>
      </dsp:nvSpPr>
      <dsp:spPr>
        <a:xfrm>
          <a:off x="216462" y="598608"/>
          <a:ext cx="918336" cy="913532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92A40EBE-EB8D-4419-89AC-F1D44E84DFE8}">
      <dsp:nvSpPr>
        <dsp:cNvPr id="0" name=""/>
        <dsp:cNvSpPr/>
      </dsp:nvSpPr>
      <dsp:spPr>
        <a:xfrm rot="10800000">
          <a:off x="1094198" y="1296143"/>
          <a:ext cx="3208316" cy="460085"/>
        </a:xfrm>
        <a:prstGeom prst="homePlat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885" tIns="83820" rIns="156464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/>
            <a:t>Es </a:t>
          </a:r>
          <a:r>
            <a:rPr lang="tr-TR" sz="2200" b="1" kern="1200" dirty="0" err="1" smtClean="0"/>
            <a:t>heißt</a:t>
          </a:r>
          <a:r>
            <a:rPr lang="tr-TR" sz="2200" b="1" kern="1200" dirty="0" smtClean="0"/>
            <a:t> Mustafa/Yeşim.</a:t>
          </a:r>
          <a:endParaRPr lang="tr-TR" sz="2200" kern="1200" dirty="0"/>
        </a:p>
      </dsp:txBody>
      <dsp:txXfrm rot="10800000">
        <a:off x="1209219" y="1296143"/>
        <a:ext cx="3093295" cy="460085"/>
      </dsp:txXfrm>
    </dsp:sp>
    <dsp:sp modelId="{DE76E7A3-1B76-4813-BD27-307FA9CB519D}">
      <dsp:nvSpPr>
        <dsp:cNvPr id="0" name=""/>
        <dsp:cNvSpPr/>
      </dsp:nvSpPr>
      <dsp:spPr>
        <a:xfrm>
          <a:off x="864097" y="1296143"/>
          <a:ext cx="460085" cy="46008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B1515D-DF6C-4B26-BD78-4E2BDBB2F61F}">
      <dsp:nvSpPr>
        <dsp:cNvPr id="0" name=""/>
        <dsp:cNvSpPr/>
      </dsp:nvSpPr>
      <dsp:spPr>
        <a:xfrm rot="10800000">
          <a:off x="874140" y="100"/>
          <a:ext cx="2729463" cy="746578"/>
        </a:xfrm>
        <a:prstGeom prst="homePlat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9220" tIns="95250" rIns="17780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err="1" smtClean="0"/>
            <a:t>Wie</a:t>
          </a:r>
          <a:r>
            <a:rPr lang="tr-TR" sz="2500" b="1" kern="1200" dirty="0" smtClean="0"/>
            <a:t> </a:t>
          </a:r>
          <a:r>
            <a:rPr lang="tr-TR" sz="2500" b="1" kern="1200" dirty="0" err="1" smtClean="0"/>
            <a:t>heißen</a:t>
          </a:r>
          <a:r>
            <a:rPr lang="tr-TR" sz="2500" b="1" kern="1200" dirty="0" smtClean="0"/>
            <a:t> </a:t>
          </a:r>
          <a:r>
            <a:rPr lang="tr-TR" sz="2500" b="1" kern="1200" dirty="0" err="1" smtClean="0"/>
            <a:t>Sie</a:t>
          </a:r>
          <a:r>
            <a:rPr lang="tr-TR" sz="2500" b="1" kern="1200" dirty="0" smtClean="0"/>
            <a:t>?</a:t>
          </a:r>
          <a:endParaRPr lang="tr-TR" sz="2500" kern="1200" dirty="0"/>
        </a:p>
      </dsp:txBody>
      <dsp:txXfrm rot="10800000">
        <a:off x="1060784" y="100"/>
        <a:ext cx="2542819" cy="746578"/>
      </dsp:txXfrm>
    </dsp:sp>
    <dsp:sp modelId="{347E8833-2A5E-4E6D-A527-BB3349D53C7B}">
      <dsp:nvSpPr>
        <dsp:cNvPr id="0" name=""/>
        <dsp:cNvSpPr/>
      </dsp:nvSpPr>
      <dsp:spPr>
        <a:xfrm>
          <a:off x="500851" y="100"/>
          <a:ext cx="746578" cy="746578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2000" r="-42000"/>
          </a:stretch>
        </a:blip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A0E0FB31-FC88-483A-A6EA-C364F4BC16C8}">
      <dsp:nvSpPr>
        <dsp:cNvPr id="0" name=""/>
        <dsp:cNvSpPr/>
      </dsp:nvSpPr>
      <dsp:spPr>
        <a:xfrm rot="10800000">
          <a:off x="874140" y="969538"/>
          <a:ext cx="2729463" cy="746578"/>
        </a:xfrm>
        <a:prstGeom prst="homePlat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40000"/>
                <a:shade val="85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4000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9220" tIns="95250" rIns="17780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err="1" smtClean="0"/>
            <a:t>Ich</a:t>
          </a:r>
          <a:r>
            <a:rPr lang="tr-TR" sz="2500" b="1" kern="1200" dirty="0" smtClean="0"/>
            <a:t> </a:t>
          </a:r>
          <a:r>
            <a:rPr lang="tr-TR" sz="2500" b="1" kern="1200" dirty="0" err="1" smtClean="0"/>
            <a:t>heiße</a:t>
          </a:r>
          <a:r>
            <a:rPr lang="tr-TR" sz="2500" b="1" kern="1200" dirty="0" smtClean="0"/>
            <a:t> Frank.</a:t>
          </a:r>
          <a:endParaRPr lang="tr-TR" sz="2500" kern="1200" dirty="0"/>
        </a:p>
      </dsp:txBody>
      <dsp:txXfrm rot="10800000">
        <a:off x="1060784" y="969538"/>
        <a:ext cx="2542819" cy="746578"/>
      </dsp:txXfrm>
    </dsp:sp>
    <dsp:sp modelId="{CF3F86DE-37E1-44D4-ACE4-6F7B1C9CE351}">
      <dsp:nvSpPr>
        <dsp:cNvPr id="0" name=""/>
        <dsp:cNvSpPr/>
      </dsp:nvSpPr>
      <dsp:spPr>
        <a:xfrm>
          <a:off x="500851" y="969538"/>
          <a:ext cx="746578" cy="746578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84360C-B629-4E8E-AFF8-E77DA315F909}">
      <dsp:nvSpPr>
        <dsp:cNvPr id="0" name=""/>
        <dsp:cNvSpPr/>
      </dsp:nvSpPr>
      <dsp:spPr>
        <a:xfrm rot="10800000">
          <a:off x="1209364" y="0"/>
          <a:ext cx="3926596" cy="95453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20999999"/>
          </a:camera>
          <a:lightRig rig="threePt" dir="t"/>
        </a:scene3d>
        <a:sp3d>
          <a:bevelT w="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0921" tIns="99060" rIns="184912" bIns="99060" numCol="1" spcCol="1270" anchor="ctr" anchorCtr="0">
          <a:noAutofit/>
        </a:bodyPr>
        <a:lstStyle/>
        <a:p>
          <a:pPr lvl="0" algn="ctr" defTabSz="11557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tr-TR" sz="2600" b="1" kern="1200" dirty="0" err="1" smtClean="0"/>
            <a:t>Danke</a:t>
          </a:r>
          <a:r>
            <a:rPr lang="tr-TR" sz="2600" b="1" kern="1200" dirty="0" smtClean="0"/>
            <a:t>, es </a:t>
          </a:r>
          <a:r>
            <a:rPr lang="tr-TR" sz="2600" b="1" kern="1200" dirty="0" err="1" smtClean="0"/>
            <a:t>geht</a:t>
          </a:r>
          <a:r>
            <a:rPr lang="tr-TR" sz="2600" b="1" kern="1200" dirty="0" smtClean="0"/>
            <a:t> mir gut!</a:t>
          </a:r>
        </a:p>
      </dsp:txBody>
      <dsp:txXfrm rot="10800000">
        <a:off x="1447996" y="0"/>
        <a:ext cx="3687964" cy="954530"/>
      </dsp:txXfrm>
    </dsp:sp>
    <dsp:sp modelId="{7AEFD8E0-CC14-4F88-9F76-FE8DB65335C3}">
      <dsp:nvSpPr>
        <dsp:cNvPr id="0" name=""/>
        <dsp:cNvSpPr/>
      </dsp:nvSpPr>
      <dsp:spPr>
        <a:xfrm>
          <a:off x="750397" y="0"/>
          <a:ext cx="954530" cy="954530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0795" cap="flat" cmpd="sng" algn="ctr">
          <a:noFill/>
          <a:prstDash val="solid"/>
        </a:ln>
        <a:effectLst/>
        <a:sp3d>
          <a:bevelT w="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84360C-B629-4E8E-AFF8-E77DA315F909}">
      <dsp:nvSpPr>
        <dsp:cNvPr id="0" name=""/>
        <dsp:cNvSpPr/>
      </dsp:nvSpPr>
      <dsp:spPr>
        <a:xfrm rot="10800000">
          <a:off x="1234598" y="0"/>
          <a:ext cx="3974481" cy="100811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20999999"/>
          </a:camera>
          <a:lightRig rig="threePt" dir="t"/>
        </a:scene3d>
        <a:sp3d>
          <a:bevelT w="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49" tIns="102870" rIns="192024" bIns="102870" numCol="1" spcCol="1270" anchor="ctr" anchorCtr="0">
          <a:noAutofit/>
        </a:bodyPr>
        <a:lstStyle/>
        <a:p>
          <a:pPr lvl="0" algn="ctr" defTabSz="12001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err="1" smtClean="0"/>
            <a:t>Danke</a:t>
          </a:r>
          <a:r>
            <a:rPr lang="tr-TR" sz="2700" b="1" kern="1200" dirty="0" smtClean="0"/>
            <a:t>, es </a:t>
          </a:r>
          <a:r>
            <a:rPr lang="tr-TR" sz="2700" b="1" kern="1200" dirty="0" err="1" smtClean="0"/>
            <a:t>geht</a:t>
          </a:r>
          <a:r>
            <a:rPr lang="tr-TR" sz="2700" b="1" kern="1200" dirty="0" smtClean="0"/>
            <a:t> mir </a:t>
          </a:r>
          <a:r>
            <a:rPr lang="tr-TR" sz="2700" b="1" kern="1200" dirty="0" err="1" smtClean="0"/>
            <a:t>prima</a:t>
          </a:r>
          <a:r>
            <a:rPr lang="tr-TR" sz="2700" b="1" kern="1200" dirty="0" smtClean="0"/>
            <a:t>!</a:t>
          </a:r>
        </a:p>
      </dsp:txBody>
      <dsp:txXfrm rot="10800000">
        <a:off x="1486626" y="0"/>
        <a:ext cx="3722453" cy="1008112"/>
      </dsp:txXfrm>
    </dsp:sp>
    <dsp:sp modelId="{7AEFD8E0-CC14-4F88-9F76-FE8DB65335C3}">
      <dsp:nvSpPr>
        <dsp:cNvPr id="0" name=""/>
        <dsp:cNvSpPr/>
      </dsp:nvSpPr>
      <dsp:spPr>
        <a:xfrm>
          <a:off x="749063" y="0"/>
          <a:ext cx="1008112" cy="1008112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0795" cap="flat" cmpd="sng" algn="ctr">
          <a:noFill/>
          <a:prstDash val="solid"/>
        </a:ln>
        <a:effectLst/>
        <a:sp3d>
          <a:bevelT w="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84360C-B629-4E8E-AFF8-E77DA315F909}">
      <dsp:nvSpPr>
        <dsp:cNvPr id="0" name=""/>
        <dsp:cNvSpPr/>
      </dsp:nvSpPr>
      <dsp:spPr>
        <a:xfrm rot="10800000">
          <a:off x="1227502" y="0"/>
          <a:ext cx="3729479" cy="95453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900000"/>
          </a:camera>
          <a:lightRig rig="threePt" dir="t"/>
        </a:scene3d>
        <a:sp3d>
          <a:bevelT w="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0921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/>
            <a:t>Danke</a:t>
          </a:r>
          <a:r>
            <a:rPr lang="tr-TR" sz="2800" b="1" kern="1200" dirty="0" smtClean="0"/>
            <a:t>, es </a:t>
          </a:r>
          <a:r>
            <a:rPr lang="tr-TR" sz="2800" b="1" kern="1200" dirty="0" err="1" smtClean="0"/>
            <a:t>geht</a:t>
          </a:r>
          <a:r>
            <a:rPr lang="tr-TR" sz="2800" b="1" kern="1200" dirty="0" smtClean="0"/>
            <a:t> mir </a:t>
          </a:r>
          <a:r>
            <a:rPr lang="tr-TR" sz="2800" b="1" kern="1200" dirty="0" err="1" smtClean="0"/>
            <a:t>sehr</a:t>
          </a:r>
          <a:r>
            <a:rPr lang="tr-TR" sz="2800" b="1" kern="1200" dirty="0" smtClean="0"/>
            <a:t> gut!</a:t>
          </a:r>
        </a:p>
      </dsp:txBody>
      <dsp:txXfrm rot="10800000">
        <a:off x="1466134" y="0"/>
        <a:ext cx="3490847" cy="954530"/>
      </dsp:txXfrm>
    </dsp:sp>
    <dsp:sp modelId="{7AEFD8E0-CC14-4F88-9F76-FE8DB65335C3}">
      <dsp:nvSpPr>
        <dsp:cNvPr id="0" name=""/>
        <dsp:cNvSpPr/>
      </dsp:nvSpPr>
      <dsp:spPr>
        <a:xfrm>
          <a:off x="700747" y="0"/>
          <a:ext cx="954530" cy="95453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0795" cap="flat" cmpd="sng" algn="ctr">
          <a:noFill/>
          <a:prstDash val="solid"/>
        </a:ln>
        <a:effectLst/>
        <a:sp3d>
          <a:bevelT w="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84360C-B629-4E8E-AFF8-E77DA315F909}">
      <dsp:nvSpPr>
        <dsp:cNvPr id="0" name=""/>
        <dsp:cNvSpPr/>
      </dsp:nvSpPr>
      <dsp:spPr>
        <a:xfrm rot="10800000">
          <a:off x="1209364" y="0"/>
          <a:ext cx="3926596" cy="95453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0921" tIns="133350" rIns="248920" bIns="133350" numCol="1" spcCol="1270" anchor="ctr" anchorCtr="0">
          <a:noAutofit/>
        </a:bodyPr>
        <a:lstStyle/>
        <a:p>
          <a:pPr lvl="0" algn="ctr" defTabSz="15557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tr-TR" sz="3500" b="1" kern="1200" dirty="0" err="1" smtClean="0"/>
            <a:t>Na</a:t>
          </a:r>
          <a:r>
            <a:rPr lang="tr-TR" sz="3500" b="1" kern="1200" dirty="0" smtClean="0"/>
            <a:t> </a:t>
          </a:r>
          <a:r>
            <a:rPr lang="tr-TR" sz="3500" b="1" kern="1200" dirty="0" err="1" smtClean="0"/>
            <a:t>ja</a:t>
          </a:r>
          <a:r>
            <a:rPr lang="tr-TR" sz="3500" b="1" kern="1200" dirty="0" smtClean="0"/>
            <a:t>, es </a:t>
          </a:r>
          <a:r>
            <a:rPr lang="tr-TR" sz="3500" b="1" kern="1200" dirty="0" err="1" smtClean="0"/>
            <a:t>geht</a:t>
          </a:r>
          <a:r>
            <a:rPr lang="tr-TR" sz="3500" b="1" kern="1200" dirty="0" smtClean="0"/>
            <a:t> </a:t>
          </a:r>
          <a:r>
            <a:rPr lang="tr-TR" sz="3500" b="1" kern="1200" dirty="0" err="1" smtClean="0"/>
            <a:t>so</a:t>
          </a:r>
          <a:r>
            <a:rPr lang="tr-TR" sz="3500" b="1" kern="1200" dirty="0" smtClean="0"/>
            <a:t>!</a:t>
          </a:r>
        </a:p>
      </dsp:txBody>
      <dsp:txXfrm rot="10800000">
        <a:off x="1447996" y="0"/>
        <a:ext cx="3687964" cy="954530"/>
      </dsp:txXfrm>
    </dsp:sp>
    <dsp:sp modelId="{7AEFD8E0-CC14-4F88-9F76-FE8DB65335C3}">
      <dsp:nvSpPr>
        <dsp:cNvPr id="0" name=""/>
        <dsp:cNvSpPr/>
      </dsp:nvSpPr>
      <dsp:spPr>
        <a:xfrm>
          <a:off x="750397" y="0"/>
          <a:ext cx="954530" cy="954530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>
          <a:bevelT w="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24.09.2018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26" Type="http://schemas.openxmlformats.org/officeDocument/2006/relationships/diagramColors" Target="../diagrams/colors5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5" Type="http://schemas.openxmlformats.org/officeDocument/2006/relationships/diagramQuickStyle" Target="../diagrams/quickStyle5.xml"/><Relationship Id="rId2" Type="http://schemas.openxmlformats.org/officeDocument/2006/relationships/image" Target="../media/image5.png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diagramLayout" Target="../diagrams/layout5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23" Type="http://schemas.openxmlformats.org/officeDocument/2006/relationships/diagramData" Target="../diagrams/data5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Relationship Id="rId27" Type="http://schemas.microsoft.com/office/2007/relationships/diagramDrawing" Target="../diagrams/drawing5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13" Type="http://schemas.microsoft.com/office/2007/relationships/diagramDrawing" Target="../diagrams/drawing7.xml"/><Relationship Id="rId18" Type="http://schemas.microsoft.com/office/2007/relationships/diagramDrawing" Target="../diagrams/drawing8.xml"/><Relationship Id="rId26" Type="http://schemas.openxmlformats.org/officeDocument/2006/relationships/diagramQuickStyle" Target="../diagrams/quickStyle10.xml"/><Relationship Id="rId39" Type="http://schemas.openxmlformats.org/officeDocument/2006/relationships/slide" Target="slide2.xml"/><Relationship Id="rId3" Type="http://schemas.microsoft.com/office/2007/relationships/hdphoto" Target="../media/hdphoto1.wdp"/><Relationship Id="rId21" Type="http://schemas.openxmlformats.org/officeDocument/2006/relationships/diagramQuickStyle" Target="../diagrams/quickStyle9.xml"/><Relationship Id="rId34" Type="http://schemas.openxmlformats.org/officeDocument/2006/relationships/diagramData" Target="../diagrams/data12.xml"/><Relationship Id="rId7" Type="http://schemas.openxmlformats.org/officeDocument/2006/relationships/diagramColors" Target="../diagrams/colors6.xml"/><Relationship Id="rId12" Type="http://schemas.openxmlformats.org/officeDocument/2006/relationships/diagramColors" Target="../diagrams/colors7.xml"/><Relationship Id="rId17" Type="http://schemas.openxmlformats.org/officeDocument/2006/relationships/diagramColors" Target="../diagrams/colors8.xml"/><Relationship Id="rId25" Type="http://schemas.openxmlformats.org/officeDocument/2006/relationships/diagramLayout" Target="../diagrams/layout10.xml"/><Relationship Id="rId33" Type="http://schemas.microsoft.com/office/2007/relationships/diagramDrawing" Target="../diagrams/drawing11.xml"/><Relationship Id="rId38" Type="http://schemas.microsoft.com/office/2007/relationships/diagramDrawing" Target="../diagrams/drawing12.xml"/><Relationship Id="rId2" Type="http://schemas.openxmlformats.org/officeDocument/2006/relationships/image" Target="../media/image15.png"/><Relationship Id="rId16" Type="http://schemas.openxmlformats.org/officeDocument/2006/relationships/diagramQuickStyle" Target="../diagrams/quickStyle8.xml"/><Relationship Id="rId20" Type="http://schemas.openxmlformats.org/officeDocument/2006/relationships/diagramLayout" Target="../diagrams/layout9.xml"/><Relationship Id="rId29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11" Type="http://schemas.openxmlformats.org/officeDocument/2006/relationships/diagramQuickStyle" Target="../diagrams/quickStyle7.xml"/><Relationship Id="rId24" Type="http://schemas.openxmlformats.org/officeDocument/2006/relationships/diagramData" Target="../diagrams/data10.xml"/><Relationship Id="rId32" Type="http://schemas.openxmlformats.org/officeDocument/2006/relationships/diagramColors" Target="../diagrams/colors11.xml"/><Relationship Id="rId37" Type="http://schemas.openxmlformats.org/officeDocument/2006/relationships/diagramColors" Target="../diagrams/colors12.xml"/><Relationship Id="rId5" Type="http://schemas.openxmlformats.org/officeDocument/2006/relationships/diagramLayout" Target="../diagrams/layout6.xml"/><Relationship Id="rId15" Type="http://schemas.openxmlformats.org/officeDocument/2006/relationships/diagramLayout" Target="../diagrams/layout8.xml"/><Relationship Id="rId23" Type="http://schemas.microsoft.com/office/2007/relationships/diagramDrawing" Target="../diagrams/drawing9.xml"/><Relationship Id="rId28" Type="http://schemas.microsoft.com/office/2007/relationships/diagramDrawing" Target="../diagrams/drawing10.xml"/><Relationship Id="rId36" Type="http://schemas.openxmlformats.org/officeDocument/2006/relationships/diagramQuickStyle" Target="../diagrams/quickStyle12.xml"/><Relationship Id="rId10" Type="http://schemas.openxmlformats.org/officeDocument/2006/relationships/diagramLayout" Target="../diagrams/layout7.xml"/><Relationship Id="rId19" Type="http://schemas.openxmlformats.org/officeDocument/2006/relationships/diagramData" Target="../diagrams/data9.xml"/><Relationship Id="rId31" Type="http://schemas.openxmlformats.org/officeDocument/2006/relationships/diagramQuickStyle" Target="../diagrams/quickStyle11.xml"/><Relationship Id="rId4" Type="http://schemas.openxmlformats.org/officeDocument/2006/relationships/diagramData" Target="../diagrams/data6.xml"/><Relationship Id="rId9" Type="http://schemas.openxmlformats.org/officeDocument/2006/relationships/diagramData" Target="../diagrams/data7.xml"/><Relationship Id="rId14" Type="http://schemas.openxmlformats.org/officeDocument/2006/relationships/diagramData" Target="../diagrams/data8.xml"/><Relationship Id="rId22" Type="http://schemas.openxmlformats.org/officeDocument/2006/relationships/diagramColors" Target="../diagrams/colors9.xml"/><Relationship Id="rId27" Type="http://schemas.openxmlformats.org/officeDocument/2006/relationships/diagramColors" Target="../diagrams/colors10.xml"/><Relationship Id="rId30" Type="http://schemas.openxmlformats.org/officeDocument/2006/relationships/diagramLayout" Target="../diagrams/layout11.xml"/><Relationship Id="rId35" Type="http://schemas.openxmlformats.org/officeDocument/2006/relationships/diagramLayout" Target="../diagrams/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6142767" y="399544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err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Hallo</a:t>
            </a:r>
            <a:r>
              <a:rPr lang="tr-TR" sz="4000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!</a:t>
            </a:r>
            <a:endParaRPr lang="tr-TR" sz="4000" b="1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530699" y="5661248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err="1" smtClean="0">
                <a:effectLst>
                  <a:glow rad="304800">
                    <a:srgbClr val="FF0000">
                      <a:alpha val="60000"/>
                    </a:srgb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Gute</a:t>
            </a:r>
            <a:r>
              <a:rPr lang="tr-TR" sz="4000" b="1" dirty="0" smtClean="0">
                <a:effectLst>
                  <a:glow rad="304800">
                    <a:srgbClr val="FF0000">
                      <a:alpha val="60000"/>
                    </a:srgb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4000" b="1" dirty="0" err="1" smtClean="0">
                <a:effectLst>
                  <a:glow rad="304800">
                    <a:srgbClr val="FF0000">
                      <a:alpha val="60000"/>
                    </a:srgb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Nacht</a:t>
            </a:r>
            <a:r>
              <a:rPr lang="tr-TR" sz="4000" b="1" dirty="0" smtClean="0">
                <a:effectLst>
                  <a:glow rad="304800">
                    <a:srgbClr val="FF0000">
                      <a:alpha val="60000"/>
                    </a:srgb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!</a:t>
            </a:r>
            <a:endParaRPr lang="tr-TR" sz="4000" b="1" dirty="0">
              <a:effectLst>
                <a:glow rad="304800">
                  <a:srgbClr val="FF0000">
                    <a:alpha val="60000"/>
                  </a:srgbClr>
                </a:glo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371282" y="4509120"/>
            <a:ext cx="31271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err="1" smtClean="0">
                <a:effectLst>
                  <a:glow rad="355600">
                    <a:srgbClr val="002060">
                      <a:alpha val="60000"/>
                    </a:srgb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Guten</a:t>
            </a:r>
            <a:r>
              <a:rPr lang="tr-TR" sz="4000" b="1" dirty="0" smtClean="0">
                <a:effectLst>
                  <a:glow rad="355600">
                    <a:srgbClr val="002060">
                      <a:alpha val="60000"/>
                    </a:srgb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4000" b="1" dirty="0" err="1" smtClean="0">
                <a:effectLst>
                  <a:glow rad="355600">
                    <a:srgbClr val="002060">
                      <a:alpha val="60000"/>
                    </a:srgb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Abend</a:t>
            </a:r>
            <a:r>
              <a:rPr lang="tr-TR" sz="4000" b="1" dirty="0" smtClean="0">
                <a:effectLst>
                  <a:glow rad="355600">
                    <a:srgbClr val="002060">
                      <a:alpha val="60000"/>
                    </a:srgb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!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5758083" y="3501008"/>
            <a:ext cx="2565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err="1" smtClean="0">
                <a:effectLst>
                  <a:glow rad="355600">
                    <a:srgbClr val="00B0F0">
                      <a:alpha val="60000"/>
                    </a:srgb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Guten</a:t>
            </a:r>
            <a:r>
              <a:rPr lang="tr-TR" sz="4000" b="1" dirty="0" smtClean="0">
                <a:effectLst>
                  <a:glow rad="355600">
                    <a:srgbClr val="00B0F0">
                      <a:alpha val="60000"/>
                    </a:srgb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4000" b="1" dirty="0" err="1" smtClean="0">
                <a:effectLst>
                  <a:glow rad="355600">
                    <a:srgbClr val="00B0F0">
                      <a:alpha val="60000"/>
                    </a:srgb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Tag</a:t>
            </a:r>
            <a:r>
              <a:rPr lang="tr-TR" sz="4000" b="1" dirty="0" smtClean="0">
                <a:effectLst>
                  <a:glow rad="355600">
                    <a:srgbClr val="00B0F0">
                      <a:alpha val="60000"/>
                    </a:srgb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!</a:t>
            </a:r>
            <a:endParaRPr lang="tr-TR" sz="4000" b="1" dirty="0">
              <a:effectLst>
                <a:glow rad="355600">
                  <a:srgbClr val="00B0F0">
                    <a:alpha val="60000"/>
                  </a:srgbClr>
                </a:glo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5076056" y="2420888"/>
            <a:ext cx="34984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err="1" smtClean="0">
                <a:effectLst>
                  <a:glow rad="330200">
                    <a:srgbClr val="FFFF00">
                      <a:alpha val="60000"/>
                    </a:srgb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Guten</a:t>
            </a:r>
            <a:r>
              <a:rPr lang="tr-TR" sz="4000" b="1" dirty="0" smtClean="0">
                <a:effectLst>
                  <a:glow rad="330200">
                    <a:srgbClr val="FFFF00">
                      <a:alpha val="60000"/>
                    </a:srgb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4000" b="1" dirty="0" err="1" smtClean="0">
                <a:effectLst>
                  <a:glow rad="330200">
                    <a:srgbClr val="FFFF00">
                      <a:alpha val="60000"/>
                    </a:srgb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Morgen</a:t>
            </a:r>
            <a:r>
              <a:rPr lang="tr-TR" sz="4000" b="1" dirty="0" smtClean="0">
                <a:effectLst>
                  <a:glow rad="330200">
                    <a:srgbClr val="FFFF00">
                      <a:alpha val="60000"/>
                    </a:srgb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!</a:t>
            </a:r>
            <a:endParaRPr lang="tr-TR" sz="4000" b="1" dirty="0">
              <a:effectLst>
                <a:glow rad="330200">
                  <a:srgbClr val="FFFF00">
                    <a:alpha val="60000"/>
                  </a:srgbClr>
                </a:glo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6430799" y="1437236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err="1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Hi</a:t>
            </a:r>
            <a:r>
              <a:rPr lang="tr-TR" sz="40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!</a:t>
            </a:r>
            <a:endParaRPr lang="tr-TR" sz="4000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pSp>
        <p:nvGrpSpPr>
          <p:cNvPr id="14" name="Grup 13"/>
          <p:cNvGrpSpPr/>
          <p:nvPr/>
        </p:nvGrpSpPr>
        <p:grpSpPr>
          <a:xfrm>
            <a:off x="96467" y="76699"/>
            <a:ext cx="4181407" cy="3258732"/>
            <a:chOff x="1115616" y="193490"/>
            <a:chExt cx="7223395" cy="4675670"/>
          </a:xfrm>
        </p:grpSpPr>
        <p:pic>
          <p:nvPicPr>
            <p:cNvPr id="13" name="Resim 1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5616" y="193490"/>
              <a:ext cx="7223395" cy="4675670"/>
            </a:xfrm>
            <a:prstGeom prst="rect">
              <a:avLst/>
            </a:prstGeom>
          </p:spPr>
        </p:pic>
        <p:sp>
          <p:nvSpPr>
            <p:cNvPr id="4" name="Metin kutusu 3"/>
            <p:cNvSpPr txBox="1"/>
            <p:nvPr/>
          </p:nvSpPr>
          <p:spPr>
            <a:xfrm>
              <a:off x="1993210" y="754561"/>
              <a:ext cx="5832648" cy="189888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pPr algn="ctr"/>
              <a:r>
                <a:rPr lang="tr-TR" sz="4000" b="1" dirty="0" err="1" smtClean="0">
                  <a:ln/>
                  <a:latin typeface="Andalus" panose="02020603050405020304" pitchFamily="18" charset="-78"/>
                  <a:cs typeface="Andalus" panose="02020603050405020304" pitchFamily="18" charset="-78"/>
                </a:rPr>
                <a:t>Thema</a:t>
              </a:r>
              <a:r>
                <a:rPr lang="tr-TR" sz="4000" b="1" dirty="0" smtClean="0">
                  <a:ln/>
                  <a:latin typeface="Andalus" panose="02020603050405020304" pitchFamily="18" charset="-78"/>
                  <a:cs typeface="Andalus" panose="02020603050405020304" pitchFamily="18" charset="-78"/>
                </a:rPr>
                <a:t>:</a:t>
              </a:r>
            </a:p>
            <a:p>
              <a:pPr algn="ctr"/>
              <a:r>
                <a:rPr lang="tr-TR" sz="4000" b="1" dirty="0" err="1" smtClean="0">
                  <a:ln/>
                  <a:latin typeface="Andalus" panose="02020603050405020304" pitchFamily="18" charset="-78"/>
                  <a:cs typeface="Andalus" panose="02020603050405020304" pitchFamily="18" charset="-78"/>
                </a:rPr>
                <a:t>Sich</a:t>
              </a:r>
              <a:r>
                <a:rPr lang="tr-TR" sz="4000" b="1" dirty="0" smtClean="0">
                  <a:ln/>
                  <a:latin typeface="Andalus" panose="02020603050405020304" pitchFamily="18" charset="-78"/>
                  <a:cs typeface="Andalus" panose="02020603050405020304" pitchFamily="18" charset="-78"/>
                </a:rPr>
                <a:t> </a:t>
              </a:r>
              <a:r>
                <a:rPr lang="tr-TR" sz="4000" b="1" dirty="0" err="1" smtClean="0">
                  <a:ln/>
                  <a:latin typeface="Andalus" panose="02020603050405020304" pitchFamily="18" charset="-78"/>
                  <a:cs typeface="Andalus" panose="02020603050405020304" pitchFamily="18" charset="-78"/>
                </a:rPr>
                <a:t>begrüßen</a:t>
              </a:r>
              <a:endParaRPr lang="tr-TR" sz="4000" b="1" dirty="0">
                <a:ln/>
                <a:latin typeface="Andalus" panose="02020603050405020304" pitchFamily="18" charset="-78"/>
                <a:cs typeface="Andalus" panose="02020603050405020304" pitchFamily="18" charset="-78"/>
              </a:endParaRPr>
            </a:p>
          </p:txBody>
        </p:sp>
      </p:grpSp>
      <p:pic>
        <p:nvPicPr>
          <p:cNvPr id="1026" name="Picture 2" descr="C:\Program Files (x86)\Microsoft Office\MEDIA\CAGCAT10\j0293236.wm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6069434"/>
            <a:ext cx="1082320" cy="798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64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354419" y="3539624"/>
            <a:ext cx="2090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err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Tschüss</a:t>
            </a:r>
            <a:r>
              <a:rPr lang="tr-TR" sz="4000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!</a:t>
            </a:r>
            <a:endParaRPr lang="tr-TR" sz="4000" b="1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5940152" y="5229200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err="1" smtClean="0">
                <a:effectLst>
                  <a:glow rad="330200">
                    <a:srgbClr val="FFFF00">
                      <a:alpha val="60000"/>
                    </a:srgb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Bis</a:t>
            </a:r>
            <a:r>
              <a:rPr lang="tr-TR" sz="4000" b="1" dirty="0" smtClean="0">
                <a:effectLst>
                  <a:glow rad="330200">
                    <a:srgbClr val="FFFF00">
                      <a:alpha val="60000"/>
                    </a:srgb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4000" b="1" dirty="0" err="1" smtClean="0">
                <a:effectLst>
                  <a:glow rad="330200">
                    <a:srgbClr val="FFFF00">
                      <a:alpha val="60000"/>
                    </a:srgb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später</a:t>
            </a:r>
            <a:r>
              <a:rPr lang="tr-TR" sz="4000" b="1" dirty="0" smtClean="0">
                <a:effectLst>
                  <a:glow rad="330200">
                    <a:srgbClr val="FFFF00">
                      <a:alpha val="60000"/>
                    </a:srgb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!</a:t>
            </a:r>
            <a:endParaRPr lang="tr-TR" sz="4000" b="1" dirty="0">
              <a:effectLst>
                <a:glow rad="330200">
                  <a:srgbClr val="FFFF00">
                    <a:alpha val="60000"/>
                  </a:srgbClr>
                </a:glo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2069977" y="4365104"/>
            <a:ext cx="4139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err="1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Auf</a:t>
            </a:r>
            <a:r>
              <a:rPr lang="tr-TR" sz="40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4000" b="1" dirty="0" err="1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Wiedersehen</a:t>
            </a:r>
            <a:r>
              <a:rPr lang="tr-TR" sz="40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!</a:t>
            </a:r>
            <a:endParaRPr lang="tr-TR" sz="4000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pSp>
        <p:nvGrpSpPr>
          <p:cNvPr id="14" name="Grup 13"/>
          <p:cNvGrpSpPr/>
          <p:nvPr/>
        </p:nvGrpSpPr>
        <p:grpSpPr>
          <a:xfrm>
            <a:off x="1752651" y="76699"/>
            <a:ext cx="5699669" cy="3258732"/>
            <a:chOff x="1115616" y="193490"/>
            <a:chExt cx="7223395" cy="4675670"/>
          </a:xfrm>
        </p:grpSpPr>
        <p:pic>
          <p:nvPicPr>
            <p:cNvPr id="13" name="Resim 1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5616" y="193490"/>
              <a:ext cx="7223395" cy="4675670"/>
            </a:xfrm>
            <a:prstGeom prst="rect">
              <a:avLst/>
            </a:prstGeom>
          </p:spPr>
        </p:pic>
        <p:sp>
          <p:nvSpPr>
            <p:cNvPr id="4" name="Metin kutusu 3"/>
            <p:cNvSpPr txBox="1"/>
            <p:nvPr/>
          </p:nvSpPr>
          <p:spPr>
            <a:xfrm>
              <a:off x="1993211" y="974012"/>
              <a:ext cx="5832648" cy="278209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pPr algn="ctr"/>
              <a:r>
                <a:rPr lang="tr-TR" sz="4000" b="1" dirty="0" err="1" smtClean="0">
                  <a:ln/>
                  <a:latin typeface="Andalus" panose="02020603050405020304" pitchFamily="18" charset="-78"/>
                  <a:cs typeface="Andalus" panose="02020603050405020304" pitchFamily="18" charset="-78"/>
                </a:rPr>
                <a:t>Thema</a:t>
              </a:r>
              <a:r>
                <a:rPr lang="tr-TR" sz="4000" b="1" dirty="0" smtClean="0">
                  <a:ln/>
                  <a:latin typeface="Andalus" panose="02020603050405020304" pitchFamily="18" charset="-78"/>
                  <a:cs typeface="Andalus" panose="02020603050405020304" pitchFamily="18" charset="-78"/>
                </a:rPr>
                <a:t>:</a:t>
              </a:r>
            </a:p>
            <a:p>
              <a:pPr algn="ctr"/>
              <a:r>
                <a:rPr lang="tr-TR" sz="4000" b="1" dirty="0" err="1" smtClean="0">
                  <a:ln/>
                  <a:latin typeface="Andalus" panose="02020603050405020304" pitchFamily="18" charset="-78"/>
                  <a:cs typeface="Andalus" panose="02020603050405020304" pitchFamily="18" charset="-78"/>
                </a:rPr>
                <a:t>Sich</a:t>
              </a:r>
              <a:r>
                <a:rPr lang="tr-TR" sz="4000" b="1" dirty="0" smtClean="0">
                  <a:ln/>
                  <a:latin typeface="Andalus" panose="02020603050405020304" pitchFamily="18" charset="-78"/>
                  <a:cs typeface="Andalus" panose="02020603050405020304" pitchFamily="18" charset="-78"/>
                </a:rPr>
                <a:t> </a:t>
              </a:r>
              <a:r>
                <a:rPr lang="tr-TR" sz="4000" b="1" dirty="0" err="1" smtClean="0">
                  <a:ln/>
                  <a:latin typeface="Andalus" panose="02020603050405020304" pitchFamily="18" charset="-78"/>
                  <a:cs typeface="Andalus" panose="02020603050405020304" pitchFamily="18" charset="-78"/>
                </a:rPr>
                <a:t>verabschieden</a:t>
              </a:r>
              <a:endParaRPr lang="tr-TR" sz="4000" b="1" dirty="0">
                <a:ln/>
                <a:latin typeface="Andalus" panose="02020603050405020304" pitchFamily="18" charset="-78"/>
                <a:cs typeface="Andalus" panose="02020603050405020304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392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 13"/>
          <p:cNvGrpSpPr/>
          <p:nvPr/>
        </p:nvGrpSpPr>
        <p:grpSpPr>
          <a:xfrm>
            <a:off x="1752651" y="76699"/>
            <a:ext cx="5699669" cy="3258732"/>
            <a:chOff x="1115616" y="193490"/>
            <a:chExt cx="7223395" cy="4675670"/>
          </a:xfrm>
        </p:grpSpPr>
        <p:pic>
          <p:nvPicPr>
            <p:cNvPr id="13" name="Resim 1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5616" y="193490"/>
              <a:ext cx="7223395" cy="4675670"/>
            </a:xfrm>
            <a:prstGeom prst="rect">
              <a:avLst/>
            </a:prstGeom>
          </p:spPr>
        </p:pic>
        <p:sp>
          <p:nvSpPr>
            <p:cNvPr id="4" name="Metin kutusu 3"/>
            <p:cNvSpPr txBox="1"/>
            <p:nvPr/>
          </p:nvSpPr>
          <p:spPr>
            <a:xfrm>
              <a:off x="1993211" y="974012"/>
              <a:ext cx="5832648" cy="189888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pPr algn="ctr"/>
              <a:r>
                <a:rPr lang="tr-TR" sz="4000" b="1" dirty="0" err="1" smtClean="0">
                  <a:ln/>
                  <a:latin typeface="Andalus" panose="02020603050405020304" pitchFamily="18" charset="-78"/>
                  <a:cs typeface="Andalus" panose="02020603050405020304" pitchFamily="18" charset="-78"/>
                </a:rPr>
                <a:t>Thema</a:t>
              </a:r>
              <a:r>
                <a:rPr lang="tr-TR" sz="4000" b="1" dirty="0" smtClean="0">
                  <a:ln/>
                  <a:latin typeface="Andalus" panose="02020603050405020304" pitchFamily="18" charset="-78"/>
                  <a:cs typeface="Andalus" panose="02020603050405020304" pitchFamily="18" charset="-78"/>
                </a:rPr>
                <a:t>:</a:t>
              </a:r>
            </a:p>
            <a:p>
              <a:pPr algn="ctr"/>
              <a:r>
                <a:rPr lang="tr-TR" sz="4000" b="1" dirty="0" err="1" smtClean="0">
                  <a:ln/>
                  <a:latin typeface="Andalus" panose="02020603050405020304" pitchFamily="18" charset="-78"/>
                  <a:cs typeface="Andalus" panose="02020603050405020304" pitchFamily="18" charset="-78"/>
                </a:rPr>
                <a:t>Sich</a:t>
              </a:r>
              <a:r>
                <a:rPr lang="tr-TR" sz="4000" b="1" dirty="0" smtClean="0">
                  <a:ln/>
                  <a:latin typeface="Andalus" panose="02020603050405020304" pitchFamily="18" charset="-78"/>
                  <a:cs typeface="Andalus" panose="02020603050405020304" pitchFamily="18" charset="-78"/>
                </a:rPr>
                <a:t> </a:t>
              </a:r>
              <a:r>
                <a:rPr lang="tr-TR" sz="4000" b="1" dirty="0" err="1" smtClean="0">
                  <a:ln/>
                  <a:latin typeface="Andalus" panose="02020603050405020304" pitchFamily="18" charset="-78"/>
                  <a:cs typeface="Andalus" panose="02020603050405020304" pitchFamily="18" charset="-78"/>
                </a:rPr>
                <a:t>kennen</a:t>
              </a:r>
              <a:r>
                <a:rPr lang="tr-TR" sz="4000" b="1" dirty="0" smtClean="0">
                  <a:ln/>
                  <a:latin typeface="Andalus" panose="02020603050405020304" pitchFamily="18" charset="-78"/>
                  <a:cs typeface="Andalus" panose="02020603050405020304" pitchFamily="18" charset="-78"/>
                </a:rPr>
                <a:t> </a:t>
              </a:r>
              <a:r>
                <a:rPr lang="tr-TR" sz="4000" b="1" dirty="0" err="1" smtClean="0">
                  <a:ln/>
                  <a:latin typeface="Andalus" panose="02020603050405020304" pitchFamily="18" charset="-78"/>
                  <a:cs typeface="Andalus" panose="02020603050405020304" pitchFamily="18" charset="-78"/>
                </a:rPr>
                <a:t>lernen</a:t>
              </a:r>
              <a:endParaRPr lang="tr-TR" sz="4000" b="1" dirty="0">
                <a:ln/>
                <a:latin typeface="Andalus" panose="02020603050405020304" pitchFamily="18" charset="-78"/>
                <a:cs typeface="Andalus" panose="02020603050405020304" pitchFamily="18" charset="-78"/>
              </a:endParaRPr>
            </a:p>
          </p:txBody>
        </p:sp>
      </p:grpSp>
      <p:sp>
        <p:nvSpPr>
          <p:cNvPr id="3" name="Metin kutusu 2"/>
          <p:cNvSpPr txBox="1"/>
          <p:nvPr/>
        </p:nvSpPr>
        <p:spPr>
          <a:xfrm>
            <a:off x="4644008" y="3657218"/>
            <a:ext cx="3426132" cy="707886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Ich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bin </a:t>
            </a:r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Florian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tr-TR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35496" y="3654330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Wer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bist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du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?</a:t>
            </a:r>
            <a:endParaRPr lang="tr-TR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35496" y="5157192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Wie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heißt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du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?</a:t>
            </a:r>
            <a:endParaRPr lang="tr-TR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35496" y="5865078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Wie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heißen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Sie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?</a:t>
            </a:r>
            <a:endParaRPr lang="tr-TR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35496" y="4383482"/>
            <a:ext cx="43716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Wie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ist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dein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Name?</a:t>
            </a:r>
            <a:endParaRPr lang="tr-TR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4644008" y="4377298"/>
            <a:ext cx="4608512" cy="707886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Mein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Name </a:t>
            </a:r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ist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Doris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tr-TR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4674260" y="5013176"/>
            <a:ext cx="4002196" cy="707886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Ich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heiße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Monika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tr-TR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4716016" y="5733256"/>
            <a:ext cx="4002196" cy="707886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Ich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heiße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tr-TR" sz="4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Uwe</a:t>
            </a:r>
            <a:r>
              <a:rPr lang="tr-TR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tr-TR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84099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 13"/>
          <p:cNvGrpSpPr/>
          <p:nvPr/>
        </p:nvGrpSpPr>
        <p:grpSpPr>
          <a:xfrm>
            <a:off x="5713091" y="4365104"/>
            <a:ext cx="3323405" cy="2272181"/>
            <a:chOff x="1115616" y="193490"/>
            <a:chExt cx="7223395" cy="4675670"/>
          </a:xfrm>
          <a:effectLst>
            <a:reflection blurRad="6350" stA="52000" endA="300" endPos="35000" dir="5400000" sy="-100000" algn="bl" rotWithShape="0"/>
          </a:effectLst>
        </p:grpSpPr>
        <p:pic>
          <p:nvPicPr>
            <p:cNvPr id="13" name="Resim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5616" y="193490"/>
              <a:ext cx="7223395" cy="4675670"/>
            </a:xfrm>
            <a:prstGeom prst="rect">
              <a:avLst/>
            </a:prstGeom>
          </p:spPr>
        </p:pic>
        <p:sp>
          <p:nvSpPr>
            <p:cNvPr id="4" name="Metin kutusu 3"/>
            <p:cNvSpPr txBox="1"/>
            <p:nvPr/>
          </p:nvSpPr>
          <p:spPr>
            <a:xfrm>
              <a:off x="1710099" y="581855"/>
              <a:ext cx="5832649" cy="272335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pPr algn="ctr"/>
              <a:r>
                <a:rPr lang="tr-TR" sz="4000" b="1" dirty="0" err="1" smtClean="0">
                  <a:ln/>
                  <a:latin typeface="Andalus" panose="02020603050405020304" pitchFamily="18" charset="-78"/>
                  <a:cs typeface="Andalus" panose="02020603050405020304" pitchFamily="18" charset="-78"/>
                </a:rPr>
                <a:t>Grammatik</a:t>
              </a:r>
              <a:endParaRPr lang="tr-TR" sz="4000" b="1" dirty="0" smtClean="0">
                <a:ln/>
                <a:latin typeface="Andalus" panose="02020603050405020304" pitchFamily="18" charset="-78"/>
                <a:cs typeface="Andalus" panose="02020603050405020304" pitchFamily="18" charset="-78"/>
              </a:endParaRPr>
            </a:p>
            <a:p>
              <a:pPr algn="ctr"/>
              <a:r>
                <a:rPr lang="tr-TR" sz="4000" b="1" dirty="0" smtClean="0">
                  <a:ln/>
                  <a:latin typeface="Andalus" panose="02020603050405020304" pitchFamily="18" charset="-78"/>
                  <a:cs typeface="Andalus" panose="02020603050405020304" pitchFamily="18" charset="-78"/>
                </a:rPr>
                <a:t>«</a:t>
              </a:r>
              <a:r>
                <a:rPr lang="tr-TR" sz="4000" b="1" dirty="0" err="1">
                  <a:ln/>
                  <a:latin typeface="Andalus" panose="02020603050405020304" pitchFamily="18" charset="-78"/>
                  <a:cs typeface="Andalus" panose="02020603050405020304" pitchFamily="18" charset="-78"/>
                </a:rPr>
                <a:t>h</a:t>
              </a:r>
              <a:r>
                <a:rPr lang="tr-TR" sz="4000" b="1" dirty="0" err="1" smtClean="0">
                  <a:ln/>
                  <a:latin typeface="Andalus" panose="02020603050405020304" pitchFamily="18" charset="-78"/>
                  <a:cs typeface="Andalus" panose="02020603050405020304" pitchFamily="18" charset="-78"/>
                </a:rPr>
                <a:t>eißen</a:t>
              </a:r>
              <a:r>
                <a:rPr lang="tr-TR" sz="4000" b="1" dirty="0" smtClean="0">
                  <a:ln/>
                  <a:latin typeface="Andalus" panose="02020603050405020304" pitchFamily="18" charset="-78"/>
                  <a:cs typeface="Andalus" panose="02020603050405020304" pitchFamily="18" charset="-78"/>
                </a:rPr>
                <a:t>»</a:t>
              </a:r>
              <a:endParaRPr lang="tr-TR" sz="4000" b="1" dirty="0">
                <a:ln/>
                <a:latin typeface="Andalus" panose="02020603050405020304" pitchFamily="18" charset="-78"/>
                <a:cs typeface="Andalus" panose="02020603050405020304" pitchFamily="18" charset="-78"/>
              </a:endParaRPr>
            </a:p>
          </p:txBody>
        </p:sp>
      </p:grpSp>
      <p:graphicFrame>
        <p:nvGraphicFramePr>
          <p:cNvPr id="9" name="Diyagram 8"/>
          <p:cNvGraphicFramePr/>
          <p:nvPr>
            <p:extLst>
              <p:ext uri="{D42A27DB-BD31-4B8C-83A1-F6EECF244321}">
                <p14:modId xmlns:p14="http://schemas.microsoft.com/office/powerpoint/2010/main" val="1794356986"/>
              </p:ext>
            </p:extLst>
          </p:nvPr>
        </p:nvGraphicFramePr>
        <p:xfrm>
          <a:off x="395536" y="260648"/>
          <a:ext cx="4104456" cy="1716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Diyagram 10"/>
          <p:cNvGraphicFramePr/>
          <p:nvPr>
            <p:extLst>
              <p:ext uri="{D42A27DB-BD31-4B8C-83A1-F6EECF244321}">
                <p14:modId xmlns:p14="http://schemas.microsoft.com/office/powerpoint/2010/main" val="990750967"/>
              </p:ext>
            </p:extLst>
          </p:nvPr>
        </p:nvGraphicFramePr>
        <p:xfrm>
          <a:off x="-180528" y="2276872"/>
          <a:ext cx="4824536" cy="2110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9" name="Diyagram 28"/>
          <p:cNvGraphicFramePr/>
          <p:nvPr>
            <p:extLst>
              <p:ext uri="{D42A27DB-BD31-4B8C-83A1-F6EECF244321}">
                <p14:modId xmlns:p14="http://schemas.microsoft.com/office/powerpoint/2010/main" val="1617419462"/>
              </p:ext>
            </p:extLst>
          </p:nvPr>
        </p:nvGraphicFramePr>
        <p:xfrm>
          <a:off x="4932040" y="2254806"/>
          <a:ext cx="4824536" cy="2110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30" name="Diyagram 29"/>
          <p:cNvGraphicFramePr/>
          <p:nvPr>
            <p:extLst>
              <p:ext uri="{D42A27DB-BD31-4B8C-83A1-F6EECF244321}">
                <p14:modId xmlns:p14="http://schemas.microsoft.com/office/powerpoint/2010/main" val="796966171"/>
              </p:ext>
            </p:extLst>
          </p:nvPr>
        </p:nvGraphicFramePr>
        <p:xfrm>
          <a:off x="-108520" y="4509120"/>
          <a:ext cx="4824536" cy="2110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31" name="Diyagram 30"/>
          <p:cNvGraphicFramePr/>
          <p:nvPr>
            <p:extLst>
              <p:ext uri="{D42A27DB-BD31-4B8C-83A1-F6EECF244321}">
                <p14:modId xmlns:p14="http://schemas.microsoft.com/office/powerpoint/2010/main" val="24559080"/>
              </p:ext>
            </p:extLst>
          </p:nvPr>
        </p:nvGraphicFramePr>
        <p:xfrm>
          <a:off x="5076056" y="200615"/>
          <a:ext cx="4104456" cy="1716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</p:spTree>
    <p:extLst>
      <p:ext uri="{BB962C8B-B14F-4D97-AF65-F5344CB8AC3E}">
        <p14:creationId xmlns:p14="http://schemas.microsoft.com/office/powerpoint/2010/main" val="4127987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11" grpId="0">
        <p:bldAsOne/>
      </p:bldGraphic>
      <p:bldGraphic spid="29" grpId="0">
        <p:bldAsOne/>
      </p:bldGraphic>
      <p:bldGraphic spid="30" grpId="0">
        <p:bldAsOne/>
      </p:bldGraphic>
      <p:bldGraphic spid="31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750" r="100000">
                        <a14:foregroundMark x1="17000" y1="12750" x2="17000" y2="12750"/>
                        <a14:foregroundMark x1="17500" y1="13000" x2="83750" y2="86250"/>
                        <a14:foregroundMark x1="16250" y1="86500" x2="87000" y2="16250"/>
                        <a14:foregroundMark x1="84250" y1="86500" x2="81750" y2="83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235"/>
            <a:ext cx="2232248" cy="2232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2593226406"/>
              </p:ext>
            </p:extLst>
          </p:nvPr>
        </p:nvGraphicFramePr>
        <p:xfrm>
          <a:off x="1547664" y="314230"/>
          <a:ext cx="5904656" cy="954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Diyagram 8"/>
          <p:cNvGraphicFramePr/>
          <p:nvPr>
            <p:extLst>
              <p:ext uri="{D42A27DB-BD31-4B8C-83A1-F6EECF244321}">
                <p14:modId xmlns:p14="http://schemas.microsoft.com/office/powerpoint/2010/main" val="1542852298"/>
              </p:ext>
            </p:extLst>
          </p:nvPr>
        </p:nvGraphicFramePr>
        <p:xfrm>
          <a:off x="3635896" y="1916832"/>
          <a:ext cx="5976664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338431226"/>
              </p:ext>
            </p:extLst>
          </p:nvPr>
        </p:nvGraphicFramePr>
        <p:xfrm>
          <a:off x="-756592" y="2330454"/>
          <a:ext cx="5608240" cy="954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10" name="Diyagram 9"/>
          <p:cNvGraphicFramePr/>
          <p:nvPr>
            <p:extLst>
              <p:ext uri="{D42A27DB-BD31-4B8C-83A1-F6EECF244321}">
                <p14:modId xmlns:p14="http://schemas.microsoft.com/office/powerpoint/2010/main" val="3803391765"/>
              </p:ext>
            </p:extLst>
          </p:nvPr>
        </p:nvGraphicFramePr>
        <p:xfrm>
          <a:off x="1691680" y="3212976"/>
          <a:ext cx="5904656" cy="954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graphicFrame>
        <p:nvGraphicFramePr>
          <p:cNvPr id="12" name="Diyagram 11"/>
          <p:cNvGraphicFramePr/>
          <p:nvPr>
            <p:extLst>
              <p:ext uri="{D42A27DB-BD31-4B8C-83A1-F6EECF244321}">
                <p14:modId xmlns:p14="http://schemas.microsoft.com/office/powerpoint/2010/main" val="329957421"/>
              </p:ext>
            </p:extLst>
          </p:nvPr>
        </p:nvGraphicFramePr>
        <p:xfrm>
          <a:off x="3779912" y="4346678"/>
          <a:ext cx="5904656" cy="954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4" r:lo="rId25" r:qs="rId26" r:cs="rId27"/>
          </a:graphicData>
        </a:graphic>
      </p:graphicFrame>
      <p:graphicFrame>
        <p:nvGraphicFramePr>
          <p:cNvPr id="11" name="Diyagram 10"/>
          <p:cNvGraphicFramePr/>
          <p:nvPr>
            <p:extLst>
              <p:ext uri="{D42A27DB-BD31-4B8C-83A1-F6EECF244321}">
                <p14:modId xmlns:p14="http://schemas.microsoft.com/office/powerpoint/2010/main" val="3744186641"/>
              </p:ext>
            </p:extLst>
          </p:nvPr>
        </p:nvGraphicFramePr>
        <p:xfrm>
          <a:off x="-684584" y="4293096"/>
          <a:ext cx="5904656" cy="954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9" r:lo="rId30" r:qs="rId31" r:cs="rId32"/>
          </a:graphicData>
        </a:graphic>
      </p:graphicFrame>
      <p:graphicFrame>
        <p:nvGraphicFramePr>
          <p:cNvPr id="13" name="Diyagram 12"/>
          <p:cNvGraphicFramePr/>
          <p:nvPr>
            <p:extLst>
              <p:ext uri="{D42A27DB-BD31-4B8C-83A1-F6EECF244321}">
                <p14:modId xmlns:p14="http://schemas.microsoft.com/office/powerpoint/2010/main" val="997341895"/>
              </p:ext>
            </p:extLst>
          </p:nvPr>
        </p:nvGraphicFramePr>
        <p:xfrm>
          <a:off x="1187624" y="5786838"/>
          <a:ext cx="5904656" cy="954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4" r:lo="rId35" r:qs="rId36" r:cs="rId37"/>
          </a:graphicData>
        </a:graphic>
      </p:graphicFrame>
      <p:sp>
        <p:nvSpPr>
          <p:cNvPr id="14" name="Metin kutusu 13">
            <a:hlinkClick r:id="rId39" action="ppaction://hlinksldjump"/>
          </p:cNvPr>
          <p:cNvSpPr txBox="1"/>
          <p:nvPr/>
        </p:nvSpPr>
        <p:spPr>
          <a:xfrm>
            <a:off x="6732240" y="6211669"/>
            <a:ext cx="2483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Zurück</a:t>
            </a:r>
            <a:r>
              <a:rPr lang="tr-TR" dirty="0" smtClean="0"/>
              <a:t> </a:t>
            </a:r>
            <a:r>
              <a:rPr lang="tr-TR" dirty="0" err="1" smtClean="0"/>
              <a:t>zur</a:t>
            </a:r>
            <a:r>
              <a:rPr lang="tr-TR" dirty="0" smtClean="0"/>
              <a:t> </a:t>
            </a:r>
            <a:r>
              <a:rPr lang="tr-TR" dirty="0" err="1" smtClean="0"/>
              <a:t>zweiten</a:t>
            </a:r>
            <a:r>
              <a:rPr lang="tr-TR" dirty="0" smtClean="0"/>
              <a:t> </a:t>
            </a:r>
            <a:r>
              <a:rPr lang="tr-TR" dirty="0" err="1" smtClean="0"/>
              <a:t>Seite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4406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9" grpId="0">
        <p:bldAsOne/>
      </p:bldGraphic>
      <p:bldGraphic spid="8" grpId="0">
        <p:bldAsOne/>
      </p:bldGraphic>
      <p:bldGraphic spid="10" grpId="0">
        <p:bldAsOne/>
      </p:bldGraphic>
      <p:bldGraphic spid="12" grpId="0">
        <p:bldAsOne/>
      </p:bldGraphic>
      <p:bldGraphic spid="11" grpId="0">
        <p:bldAsOne/>
      </p:bldGraphic>
      <p:bldGraphic spid="13" grpId="0">
        <p:bldAsOne/>
      </p:bldGraphic>
    </p:bldLst>
  </p:timing>
</p:sld>
</file>

<file path=ppt/theme/theme1.xml><?xml version="1.0" encoding="utf-8"?>
<a:theme xmlns:a="http://schemas.openxmlformats.org/drawingml/2006/main" name="Ufuk">
  <a:themeElements>
    <a:clrScheme name="Ufuk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Ufuk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Ufuk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397</TotalTime>
  <Words>166</Words>
  <Application>Microsoft Office PowerPoint</Application>
  <PresentationFormat>Ekran Gösterisi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Ufuk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Tekin Atabek</dc:creator>
  <cp:lastModifiedBy>HP</cp:lastModifiedBy>
  <cp:revision>28</cp:revision>
  <dcterms:created xsi:type="dcterms:W3CDTF">2018-09-23T11:47:55Z</dcterms:created>
  <dcterms:modified xsi:type="dcterms:W3CDTF">2018-09-24T19:46:29Z</dcterms:modified>
</cp:coreProperties>
</file>