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22.11.2017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22.11.2017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22.11.2017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22.11.2017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tr-T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22.11.2017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475656" y="4738495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smtClean="0"/>
              <a:t>Der </a:t>
            </a:r>
            <a:r>
              <a:rPr lang="tr-TR" sz="4800" dirty="0" err="1" smtClean="0"/>
              <a:t>Pullover</a:t>
            </a:r>
            <a:endParaRPr lang="tr-TR" sz="4800" dirty="0" smtClean="0"/>
          </a:p>
          <a:p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err="1" smtClean="0"/>
              <a:t>Pullover</a:t>
            </a:r>
            <a:r>
              <a:rPr lang="tr-TR" sz="4800" dirty="0" smtClean="0"/>
              <a:t> (</a:t>
            </a:r>
            <a:r>
              <a:rPr lang="tr-TR" sz="4800" dirty="0" err="1" smtClean="0"/>
              <a:t>plural</a:t>
            </a:r>
            <a:r>
              <a:rPr lang="tr-TR" sz="4800" dirty="0" smtClean="0"/>
              <a:t>)</a:t>
            </a:r>
            <a:endParaRPr lang="tr-TR" sz="4800" dirty="0"/>
          </a:p>
        </p:txBody>
      </p:sp>
      <p:pic>
        <p:nvPicPr>
          <p:cNvPr id="2" name="Picture 4" descr="kazak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8" b="100000" l="0" r="100000">
                        <a14:foregroundMark x1="46957" y1="30745" x2="46957" y2="30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00" y="-544861"/>
            <a:ext cx="4381500" cy="613410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85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6" y="4869160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err="1" smtClean="0"/>
              <a:t>Bluse</a:t>
            </a:r>
            <a:endParaRPr lang="tr-TR" sz="4800" dirty="0" smtClean="0"/>
          </a:p>
          <a:p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err="1" smtClean="0"/>
              <a:t>Blusen</a:t>
            </a:r>
            <a:r>
              <a:rPr lang="tr-TR" sz="4800" dirty="0" smtClean="0"/>
              <a:t> (</a:t>
            </a:r>
            <a:r>
              <a:rPr lang="tr-TR" sz="4800" dirty="0" err="1" smtClean="0"/>
              <a:t>plural</a:t>
            </a:r>
            <a:r>
              <a:rPr lang="tr-TR" sz="4800" dirty="0" smtClean="0"/>
              <a:t>)</a:t>
            </a:r>
            <a:endParaRPr lang="tr-TR" sz="4800" dirty="0"/>
          </a:p>
        </p:txBody>
      </p:sp>
      <p:sp>
        <p:nvSpPr>
          <p:cNvPr id="2" name="AutoShape 2" descr="die bluse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44" name="Picture 4" descr="die bluse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0339"/>
            <a:ext cx="4071123" cy="4507314"/>
          </a:xfrm>
          <a:prstGeom prst="rect">
            <a:avLst/>
          </a:prstGeom>
          <a:noFill/>
          <a:effectLst>
            <a:glow rad="901700">
              <a:srgbClr val="FF33CC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95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259632" y="4437112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err="1" smtClean="0"/>
              <a:t>Hose</a:t>
            </a:r>
            <a:endParaRPr lang="tr-TR" sz="4800" dirty="0" smtClean="0"/>
          </a:p>
          <a:p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err="1" smtClean="0"/>
              <a:t>Hosen</a:t>
            </a:r>
            <a:r>
              <a:rPr lang="tr-TR" sz="4800" dirty="0" smtClean="0"/>
              <a:t> </a:t>
            </a:r>
            <a:r>
              <a:rPr lang="tr-TR" sz="4800" dirty="0" smtClean="0"/>
              <a:t>(</a:t>
            </a:r>
            <a:r>
              <a:rPr lang="tr-TR" sz="4800" dirty="0" err="1" smtClean="0"/>
              <a:t>plural</a:t>
            </a:r>
            <a:r>
              <a:rPr lang="tr-TR" sz="4800" dirty="0" smtClean="0"/>
              <a:t>)</a:t>
            </a:r>
            <a:endParaRPr lang="tr-TR" sz="4800" dirty="0"/>
          </a:p>
        </p:txBody>
      </p:sp>
      <p:pic>
        <p:nvPicPr>
          <p:cNvPr id="2" name="Picture 2" descr="pantolon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01">
                        <a14:foregroundMark x1="53457" y1="23003" x2="53457" y2="23003"/>
                        <a14:foregroundMark x1="58511" y1="3385" x2="58511" y2="3385"/>
                        <a14:backgroundMark x1="28723" y1="95486" x2="28723" y2="95486"/>
                        <a14:backgroundMark x1="56649" y1="95226" x2="56649" y2="95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0"/>
            <a:ext cx="3876092" cy="468052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9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259632" y="4811668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smtClean="0"/>
              <a:t>Der </a:t>
            </a:r>
            <a:r>
              <a:rPr lang="tr-TR" sz="4800" dirty="0" err="1" smtClean="0"/>
              <a:t>Mantel</a:t>
            </a:r>
            <a:endParaRPr lang="tr-TR" sz="4800" dirty="0" smtClean="0"/>
          </a:p>
          <a:p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err="1" smtClean="0"/>
              <a:t>Mäntel</a:t>
            </a:r>
            <a:r>
              <a:rPr lang="tr-TR" sz="4800" dirty="0" smtClean="0"/>
              <a:t> (</a:t>
            </a:r>
            <a:r>
              <a:rPr lang="tr-TR" sz="4800" dirty="0" err="1" smtClean="0"/>
              <a:t>plural</a:t>
            </a:r>
            <a:r>
              <a:rPr lang="tr-TR" sz="4800" dirty="0" smtClean="0"/>
              <a:t>)</a:t>
            </a:r>
            <a:endParaRPr lang="tr-TR" sz="4800" dirty="0"/>
          </a:p>
        </p:txBody>
      </p:sp>
      <p:pic>
        <p:nvPicPr>
          <p:cNvPr id="2" name="Picture 2" descr="der mantel korea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640"/>
            <a:ext cx="3562003" cy="4711231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  <a:softEdge rad="63500"/>
          </a:effectLst>
          <a:scene3d>
            <a:camera prst="isometricOffAxis2Lef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88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259632" y="4717593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smtClean="0"/>
              <a:t>Der </a:t>
            </a:r>
            <a:r>
              <a:rPr lang="tr-TR" sz="4800" dirty="0" err="1" smtClean="0"/>
              <a:t>Schuh</a:t>
            </a:r>
            <a:endParaRPr lang="tr-TR" sz="4800" dirty="0" smtClean="0"/>
          </a:p>
          <a:p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err="1" smtClean="0"/>
              <a:t>Schuhe</a:t>
            </a:r>
            <a:r>
              <a:rPr lang="tr-TR" sz="4800" dirty="0" smtClean="0"/>
              <a:t> </a:t>
            </a:r>
            <a:r>
              <a:rPr lang="tr-TR" sz="4800" dirty="0" smtClean="0"/>
              <a:t>(</a:t>
            </a:r>
            <a:r>
              <a:rPr lang="tr-TR" sz="4800" dirty="0" err="1" smtClean="0"/>
              <a:t>plural</a:t>
            </a:r>
            <a:r>
              <a:rPr lang="tr-TR" sz="4800" dirty="0" smtClean="0"/>
              <a:t>)</a:t>
            </a:r>
            <a:endParaRPr lang="tr-TR" sz="4800" dirty="0"/>
          </a:p>
        </p:txBody>
      </p:sp>
      <p:pic>
        <p:nvPicPr>
          <p:cNvPr id="2" name="Picture 2" descr="https://encrypted-tbn1.gstatic.com/shopping?q=tbn:ANd9GcTSusqydqU0vktj0SvSmGDXxJSiBcfSyr5w09-urdRMy1Dn_cZp5DBgvAkwVaBED6wRuNZrh5c&amp;usqp=C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1343"/>
            <a:ext cx="3429000" cy="42862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0.gstatic.com/shopping?q=tbn:ANd9GcTevGQMv4EAPcvQsVqqVCrDrDrTrUxfRsefBUtLaI6scIgI-VhbRkRJmN8LVaiFRVTNaL64xGWp&amp;usqp=C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089" y="548680"/>
            <a:ext cx="4286250" cy="42862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70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259632" y="4581128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err="1" smtClean="0"/>
              <a:t>Das</a:t>
            </a:r>
            <a:r>
              <a:rPr lang="tr-TR" sz="4800" dirty="0" smtClean="0"/>
              <a:t> </a:t>
            </a:r>
            <a:r>
              <a:rPr lang="tr-TR" sz="4800" dirty="0" err="1" smtClean="0"/>
              <a:t>Kleid</a:t>
            </a:r>
            <a:endParaRPr lang="tr-TR" sz="4800" dirty="0" smtClean="0"/>
          </a:p>
          <a:p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err="1" smtClean="0"/>
              <a:t>Kleider</a:t>
            </a:r>
            <a:r>
              <a:rPr lang="tr-TR" sz="4800" dirty="0" smtClean="0"/>
              <a:t> </a:t>
            </a:r>
            <a:r>
              <a:rPr lang="tr-TR" sz="4800" dirty="0" smtClean="0"/>
              <a:t>(</a:t>
            </a:r>
            <a:r>
              <a:rPr lang="tr-TR" sz="4800" dirty="0" err="1" smtClean="0"/>
              <a:t>plural</a:t>
            </a:r>
            <a:r>
              <a:rPr lang="tr-TR" sz="4800" dirty="0" smtClean="0"/>
              <a:t>)</a:t>
            </a:r>
            <a:endParaRPr lang="tr-TR" sz="4800" dirty="0"/>
          </a:p>
        </p:txBody>
      </p:sp>
      <p:sp>
        <p:nvSpPr>
          <p:cNvPr id="2" name="AutoShape 2" descr="elbise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126" name="Picture 6" descr="kore elbise modeller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41143"/>
            <a:ext cx="4392488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78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259632" y="4667652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err="1" smtClean="0"/>
              <a:t>Jeans</a:t>
            </a:r>
            <a:endParaRPr lang="tr-TR" sz="4800" dirty="0" smtClean="0"/>
          </a:p>
          <a:p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err="1" smtClean="0"/>
              <a:t>Jeans</a:t>
            </a:r>
            <a:r>
              <a:rPr lang="tr-TR" sz="4800" dirty="0" smtClean="0"/>
              <a:t> (</a:t>
            </a:r>
            <a:r>
              <a:rPr lang="tr-TR" sz="4800" dirty="0" err="1" smtClean="0"/>
              <a:t>plural</a:t>
            </a:r>
            <a:r>
              <a:rPr lang="tr-TR" sz="4800" dirty="0" smtClean="0"/>
              <a:t>)</a:t>
            </a:r>
            <a:endParaRPr lang="tr-TR" sz="4800" dirty="0"/>
          </a:p>
        </p:txBody>
      </p:sp>
      <p:pic>
        <p:nvPicPr>
          <p:cNvPr id="2" name="Picture 2" descr="jeans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8545" y1="31115" x2="48545" y2="31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8979"/>
            <a:ext cx="4669804" cy="4338673"/>
          </a:xfrm>
          <a:prstGeom prst="rect">
            <a:avLst/>
          </a:prstGeom>
          <a:noFill/>
          <a:effectLst>
            <a:glow rad="1155700">
              <a:srgbClr val="0070C0">
                <a:alpha val="40000"/>
              </a:srgb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74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259632" y="4667652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smtClean="0"/>
              <a:t>Der </a:t>
            </a:r>
            <a:r>
              <a:rPr lang="tr-TR" sz="4800" dirty="0" err="1" smtClean="0"/>
              <a:t>Rock</a:t>
            </a:r>
            <a:endParaRPr lang="tr-TR" sz="4800" dirty="0" smtClean="0"/>
          </a:p>
          <a:p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err="1" smtClean="0"/>
              <a:t>Röcke</a:t>
            </a:r>
            <a:r>
              <a:rPr lang="tr-TR" sz="4800" dirty="0" smtClean="0"/>
              <a:t> </a:t>
            </a:r>
            <a:r>
              <a:rPr lang="tr-TR" sz="4800" dirty="0" smtClean="0"/>
              <a:t>(</a:t>
            </a:r>
            <a:r>
              <a:rPr lang="tr-TR" sz="4800" dirty="0" err="1" smtClean="0"/>
              <a:t>plural</a:t>
            </a:r>
            <a:r>
              <a:rPr lang="tr-TR" sz="4800" dirty="0" smtClean="0"/>
              <a:t>)</a:t>
            </a:r>
            <a:endParaRPr lang="tr-TR" sz="4800" dirty="0"/>
          </a:p>
        </p:txBody>
      </p:sp>
      <p:pic>
        <p:nvPicPr>
          <p:cNvPr id="2" name="Picture 2" descr="ispanyol etek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5469" y1="3594" x2="45469" y2="3594"/>
                        <a14:backgroundMark x1="9844" y1="6875" x2="9844" y2="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077" y="400542"/>
            <a:ext cx="4267109" cy="4267110"/>
          </a:xfrm>
          <a:prstGeom prst="rect">
            <a:avLst/>
          </a:prstGeom>
          <a:noFill/>
          <a:effectLst>
            <a:glow rad="584200">
              <a:srgbClr val="0070C0">
                <a:alpha val="24000"/>
              </a:srgb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99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259632" y="5013176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err="1" smtClean="0"/>
              <a:t>Das</a:t>
            </a:r>
            <a:r>
              <a:rPr lang="tr-TR" sz="4800" dirty="0" smtClean="0"/>
              <a:t> </a:t>
            </a:r>
            <a:r>
              <a:rPr lang="tr-TR" sz="4800" dirty="0" err="1" smtClean="0"/>
              <a:t>Hemd</a:t>
            </a:r>
            <a:endParaRPr lang="tr-TR" sz="4800" dirty="0" smtClean="0"/>
          </a:p>
          <a:p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err="1" smtClean="0"/>
              <a:t>Hemden</a:t>
            </a:r>
            <a:r>
              <a:rPr lang="tr-TR" sz="4800" dirty="0" smtClean="0"/>
              <a:t> </a:t>
            </a:r>
            <a:r>
              <a:rPr lang="tr-TR" sz="4800" dirty="0" smtClean="0"/>
              <a:t>(</a:t>
            </a:r>
            <a:r>
              <a:rPr lang="tr-TR" sz="4800" dirty="0" err="1" smtClean="0"/>
              <a:t>plural</a:t>
            </a:r>
            <a:r>
              <a:rPr lang="tr-TR" sz="4800" dirty="0" smtClean="0"/>
              <a:t>)</a:t>
            </a:r>
            <a:endParaRPr lang="tr-TR" sz="4800" dirty="0"/>
          </a:p>
        </p:txBody>
      </p:sp>
      <p:pic>
        <p:nvPicPr>
          <p:cNvPr id="2" name="Picture 2" descr="gömlek kıvanç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11" y="-27384"/>
            <a:ext cx="4130242" cy="51628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18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6" y="5027692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err="1" smtClean="0"/>
              <a:t>Das</a:t>
            </a:r>
            <a:r>
              <a:rPr lang="tr-TR" sz="4800" dirty="0" smtClean="0"/>
              <a:t> T-</a:t>
            </a:r>
            <a:r>
              <a:rPr lang="tr-TR" sz="4800" dirty="0" err="1" smtClean="0"/>
              <a:t>Shirt</a:t>
            </a:r>
            <a:endParaRPr lang="tr-TR" sz="4800" dirty="0" smtClean="0"/>
          </a:p>
          <a:p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smtClean="0"/>
              <a:t>T-</a:t>
            </a:r>
            <a:r>
              <a:rPr lang="tr-TR" sz="4800" dirty="0" err="1" smtClean="0"/>
              <a:t>Shirts</a:t>
            </a:r>
            <a:r>
              <a:rPr lang="tr-TR" sz="4800" dirty="0" smtClean="0"/>
              <a:t> (</a:t>
            </a:r>
            <a:r>
              <a:rPr lang="tr-TR" sz="4800" dirty="0" err="1" smtClean="0"/>
              <a:t>plural</a:t>
            </a:r>
            <a:r>
              <a:rPr lang="tr-TR" sz="4800" dirty="0" smtClean="0"/>
              <a:t>)</a:t>
            </a:r>
            <a:endParaRPr lang="tr-TR" sz="4800" dirty="0"/>
          </a:p>
        </p:txBody>
      </p:sp>
      <p:pic>
        <p:nvPicPr>
          <p:cNvPr id="2" name="Picture 2" descr="tshirt baskı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3888432" cy="4680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22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ven">
  <a:themeElements>
    <a:clrScheme name="Bileşik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Güven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348</TotalTime>
  <Words>70</Words>
  <Application>Microsoft Office PowerPoint</Application>
  <PresentationFormat>Ekran Gösterisi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Güven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Tekin Atabek</dc:creator>
  <cp:lastModifiedBy>HP</cp:lastModifiedBy>
  <cp:revision>22</cp:revision>
  <dcterms:created xsi:type="dcterms:W3CDTF">2017-09-27T20:34:02Z</dcterms:created>
  <dcterms:modified xsi:type="dcterms:W3CDTF">2017-11-22T20:42:15Z</dcterms:modified>
</cp:coreProperties>
</file>