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/>
          <p:cNvGrpSpPr/>
          <p:nvPr/>
        </p:nvGrpSpPr>
        <p:grpSpPr>
          <a:xfrm>
            <a:off x="2621280" y="1131435"/>
            <a:ext cx="6016262" cy="5295487"/>
            <a:chOff x="2621280" y="1262065"/>
            <a:chExt cx="6016262" cy="5295487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280" y="1262065"/>
              <a:ext cx="6016262" cy="529548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</p:pic>
        <p:sp>
          <p:nvSpPr>
            <p:cNvPr id="4" name="Metin kutusu 3"/>
            <p:cNvSpPr txBox="1"/>
            <p:nvPr/>
          </p:nvSpPr>
          <p:spPr>
            <a:xfrm>
              <a:off x="2833959" y="2634678"/>
              <a:ext cx="5590904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sz="4800" b="1" dirty="0" err="1" smtClean="0">
                  <a:latin typeface="Arial Rounded MT Bold" panose="020F0704030504030204" pitchFamily="34" charset="0"/>
                </a:rPr>
                <a:t>Freizeitaktivitäten</a:t>
              </a:r>
              <a:endParaRPr lang="tr-TR" sz="4800" b="1" dirty="0"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98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590911" y="5786848"/>
            <a:ext cx="4130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 smtClean="0"/>
              <a:t>Schach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spielen</a:t>
            </a:r>
            <a:endParaRPr lang="tr-TR" sz="4000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76" y="636815"/>
            <a:ext cx="8412481" cy="4732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247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732690" y="5603968"/>
            <a:ext cx="2274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 smtClean="0"/>
              <a:t>stricken</a:t>
            </a:r>
            <a:endParaRPr lang="tr-TR" sz="4000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18" y="940526"/>
            <a:ext cx="8490856" cy="42454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474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102727" y="5590906"/>
            <a:ext cx="1954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 smtClean="0"/>
              <a:t>angeln</a:t>
            </a:r>
            <a:endParaRPr lang="tr-TR" sz="40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908" y="888275"/>
            <a:ext cx="7774051" cy="43713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551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981744" y="5564780"/>
            <a:ext cx="3793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Filme </a:t>
            </a:r>
            <a:r>
              <a:rPr lang="tr-TR" sz="4000" b="1" dirty="0" err="1" smtClean="0"/>
              <a:t>schauen</a:t>
            </a:r>
            <a:endParaRPr lang="tr-TR" sz="4000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5" y="1273343"/>
            <a:ext cx="5747657" cy="38298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8759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035086" y="5551718"/>
            <a:ext cx="3793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 smtClean="0"/>
              <a:t>Klavier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spielen</a:t>
            </a:r>
            <a:endParaRPr lang="tr-TR" sz="40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366" y="836022"/>
            <a:ext cx="7208520" cy="4325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006862" y="5538655"/>
            <a:ext cx="3793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 smtClean="0"/>
              <a:t>Geige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spielen</a:t>
            </a:r>
            <a:endParaRPr lang="tr-TR" sz="4000" b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344" y="998438"/>
            <a:ext cx="7832116" cy="4383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580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122715" y="5525592"/>
            <a:ext cx="7262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 smtClean="0"/>
              <a:t>Fotografieren</a:t>
            </a:r>
            <a:r>
              <a:rPr lang="tr-TR" sz="4000" b="1" dirty="0" smtClean="0"/>
              <a:t> / Foto </a:t>
            </a:r>
            <a:r>
              <a:rPr lang="tr-TR" sz="4000" b="1" dirty="0" err="1" smtClean="0"/>
              <a:t>machen</a:t>
            </a:r>
            <a:endParaRPr lang="tr-TR" sz="40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304" y="1071154"/>
            <a:ext cx="9165771" cy="41245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56947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712300" y="5551718"/>
            <a:ext cx="3977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 smtClean="0"/>
              <a:t>Go</a:t>
            </a:r>
            <a:r>
              <a:rPr lang="tr-TR" sz="4000" b="1" dirty="0" smtClean="0"/>
              <a:t>-Kart </a:t>
            </a:r>
            <a:r>
              <a:rPr lang="tr-TR" sz="4000" b="1" dirty="0" err="1" smtClean="0"/>
              <a:t>fahren</a:t>
            </a:r>
            <a:endParaRPr lang="tr-TR" sz="40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491" y="954895"/>
            <a:ext cx="7457259" cy="44743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4940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43072" y="5564780"/>
            <a:ext cx="7916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 smtClean="0"/>
              <a:t>ins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Cafe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gehen</a:t>
            </a:r>
            <a:r>
              <a:rPr lang="tr-TR" sz="4000" b="1" dirty="0" smtClean="0"/>
              <a:t> / im </a:t>
            </a:r>
            <a:r>
              <a:rPr lang="tr-TR" sz="4000" b="1" dirty="0" err="1" smtClean="0"/>
              <a:t>Cafe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sitzen</a:t>
            </a:r>
            <a:endParaRPr lang="tr-TR" sz="4000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080" y="361957"/>
            <a:ext cx="6460077" cy="50460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5482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590096" y="5564780"/>
            <a:ext cx="2724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 smtClean="0"/>
              <a:t>fernsehen</a:t>
            </a:r>
            <a:endParaRPr lang="tr-TR" sz="40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59" y="535580"/>
            <a:ext cx="89535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838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63" y="722449"/>
            <a:ext cx="6907496" cy="3901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Metin kutusu 4"/>
          <p:cNvSpPr txBox="1"/>
          <p:nvPr/>
        </p:nvSpPr>
        <p:spPr>
          <a:xfrm>
            <a:off x="3028479" y="5460274"/>
            <a:ext cx="4585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/>
              <a:t>ins</a:t>
            </a:r>
            <a:r>
              <a:rPr lang="tr-TR" sz="4000" b="1" dirty="0"/>
              <a:t> Theater </a:t>
            </a:r>
            <a:r>
              <a:rPr lang="tr-TR" sz="4000" b="1" dirty="0" err="1"/>
              <a:t>gehen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43188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515733" y="5538654"/>
            <a:ext cx="2873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 smtClean="0"/>
              <a:t>Buch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lesen</a:t>
            </a:r>
            <a:endParaRPr lang="tr-TR" sz="4000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08" y="1082403"/>
            <a:ext cx="7975600" cy="39878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209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566328" y="5538654"/>
            <a:ext cx="4771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 smtClean="0"/>
              <a:t>Playstation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spielen</a:t>
            </a:r>
            <a:endParaRPr lang="tr-TR" sz="40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141" y="676399"/>
            <a:ext cx="7126333" cy="43681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746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064808" y="5525591"/>
            <a:ext cx="3774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 smtClean="0"/>
              <a:t>Sport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machen</a:t>
            </a:r>
            <a:endParaRPr lang="tr-TR" sz="4000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86" y="534772"/>
            <a:ext cx="8370842" cy="481610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slop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54310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251" y="-834382"/>
            <a:ext cx="2425473" cy="425521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6218">
            <a:off x="3740096" y="4324215"/>
            <a:ext cx="2425473" cy="425521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7166">
            <a:off x="-296593" y="1040680"/>
            <a:ext cx="2425473" cy="425521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5956">
            <a:off x="10241280" y="2181501"/>
            <a:ext cx="2425473" cy="425521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105989" y="1293226"/>
            <a:ext cx="9980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 smtClean="0"/>
              <a:t>Was</a:t>
            </a:r>
            <a:r>
              <a:rPr lang="tr-TR" sz="4400" b="1" dirty="0" smtClean="0"/>
              <a:t> </a:t>
            </a:r>
            <a:r>
              <a:rPr lang="tr-TR" sz="4400" b="1" dirty="0" err="1" smtClean="0"/>
              <a:t>sind</a:t>
            </a:r>
            <a:r>
              <a:rPr lang="tr-TR" sz="4400" b="1" dirty="0" smtClean="0"/>
              <a:t> </a:t>
            </a:r>
            <a:r>
              <a:rPr lang="tr-TR" sz="4400" b="1" dirty="0" err="1" smtClean="0"/>
              <a:t>deine</a:t>
            </a:r>
            <a:r>
              <a:rPr lang="tr-TR" sz="4400" b="1" dirty="0" smtClean="0"/>
              <a:t> </a:t>
            </a:r>
            <a:r>
              <a:rPr lang="tr-TR" sz="4400" b="1" dirty="0" err="1" smtClean="0"/>
              <a:t>Freizeitaktivitäten</a:t>
            </a:r>
            <a:r>
              <a:rPr lang="tr-TR" sz="4400" b="1" dirty="0" smtClean="0"/>
              <a:t>?</a:t>
            </a:r>
            <a:endParaRPr lang="tr-TR" sz="44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2845343" y="3982346"/>
            <a:ext cx="6501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 smtClean="0"/>
              <a:t>Was</a:t>
            </a:r>
            <a:r>
              <a:rPr lang="tr-TR" sz="4400" b="1" dirty="0" smtClean="0"/>
              <a:t> </a:t>
            </a:r>
            <a:r>
              <a:rPr lang="tr-TR" sz="4400" b="1" dirty="0" err="1" smtClean="0"/>
              <a:t>machst</a:t>
            </a:r>
            <a:r>
              <a:rPr lang="tr-TR" sz="4400" b="1" dirty="0" smtClean="0"/>
              <a:t> </a:t>
            </a:r>
            <a:r>
              <a:rPr lang="tr-TR" sz="4400" b="1" dirty="0" err="1" smtClean="0"/>
              <a:t>du</a:t>
            </a:r>
            <a:r>
              <a:rPr lang="tr-TR" sz="4400" b="1" dirty="0" smtClean="0"/>
              <a:t> </a:t>
            </a:r>
            <a:r>
              <a:rPr lang="tr-TR" sz="4400" b="1" smtClean="0"/>
              <a:t>gern?</a:t>
            </a:r>
            <a:endParaRPr lang="tr-TR" sz="4400" b="1" dirty="0"/>
          </a:p>
        </p:txBody>
      </p:sp>
    </p:spTree>
    <p:extLst>
      <p:ext uri="{BB962C8B-B14F-4D97-AF65-F5344CB8AC3E}">
        <p14:creationId xmlns:p14="http://schemas.microsoft.com/office/powerpoint/2010/main" val="4171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251959" y="5512526"/>
            <a:ext cx="3017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 smtClean="0"/>
              <a:t>Rad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fahren</a:t>
            </a:r>
            <a:endParaRPr lang="tr-TR" sz="40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26" y="940525"/>
            <a:ext cx="8725988" cy="43629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2073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015739" y="5538652"/>
            <a:ext cx="3820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 smtClean="0"/>
              <a:t>Gitarre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spielen</a:t>
            </a:r>
            <a:endParaRPr lang="tr-TR" sz="40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933" y="996178"/>
            <a:ext cx="8572500" cy="4238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6793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053693" y="5891348"/>
            <a:ext cx="2162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 smtClean="0"/>
              <a:t>kochen</a:t>
            </a:r>
            <a:endParaRPr lang="tr-TR" sz="4000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260" y="502816"/>
            <a:ext cx="7897859" cy="52253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7948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463742" y="5826034"/>
            <a:ext cx="4652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 smtClean="0"/>
              <a:t>ins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Konzert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gehen</a:t>
            </a:r>
            <a:endParaRPr lang="tr-TR" sz="40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753" y="836022"/>
            <a:ext cx="8217989" cy="46226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71787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463742" y="6008916"/>
            <a:ext cx="4652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i</a:t>
            </a:r>
            <a:r>
              <a:rPr lang="tr-TR" sz="4000" b="1" dirty="0" smtClean="0"/>
              <a:t>m İnternet </a:t>
            </a:r>
            <a:r>
              <a:rPr lang="tr-TR" sz="4000" b="1" dirty="0" err="1" smtClean="0"/>
              <a:t>surfen</a:t>
            </a:r>
            <a:endParaRPr lang="tr-TR" sz="40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24" y="173535"/>
            <a:ext cx="5902645" cy="577006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63945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44591" y="6008916"/>
            <a:ext cx="3276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 smtClean="0"/>
              <a:t>Musik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hören</a:t>
            </a:r>
            <a:endParaRPr lang="tr-TR" sz="4000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687" y="314778"/>
            <a:ext cx="7810500" cy="5575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592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856638" y="5786848"/>
            <a:ext cx="2452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 smtClean="0"/>
              <a:t>wandern</a:t>
            </a:r>
            <a:endParaRPr lang="tr-TR" sz="40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28" y="1097280"/>
            <a:ext cx="8551818" cy="4275909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3452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356</TotalTime>
  <Words>58</Words>
  <Application>Microsoft Office PowerPoint</Application>
  <PresentationFormat>Geniş ekran</PresentationFormat>
  <Paragraphs>24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8" baseType="lpstr">
      <vt:lpstr>Arial</vt:lpstr>
      <vt:lpstr>Arial Rounded MT Bold</vt:lpstr>
      <vt:lpstr>Century Gothic</vt:lpstr>
      <vt:lpstr>Wingdings 3</vt:lpstr>
      <vt:lpstr>İyon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12</cp:revision>
  <dcterms:created xsi:type="dcterms:W3CDTF">2019-02-01T16:17:39Z</dcterms:created>
  <dcterms:modified xsi:type="dcterms:W3CDTF">2019-02-04T19:10:22Z</dcterms:modified>
</cp:coreProperties>
</file>